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0"/>
  </p:notesMasterIdLst>
  <p:sldIdLst>
    <p:sldId id="361" r:id="rId2"/>
    <p:sldId id="4954" r:id="rId3"/>
    <p:sldId id="2134805741" r:id="rId4"/>
    <p:sldId id="2134805751" r:id="rId5"/>
    <p:sldId id="373" r:id="rId6"/>
    <p:sldId id="2134805802" r:id="rId7"/>
    <p:sldId id="2134805803" r:id="rId8"/>
    <p:sldId id="2134805748" r:id="rId9"/>
    <p:sldId id="2134805804" r:id="rId10"/>
    <p:sldId id="2134805805" r:id="rId11"/>
    <p:sldId id="2134805801" r:id="rId12"/>
    <p:sldId id="329" r:id="rId13"/>
    <p:sldId id="2134805747" r:id="rId14"/>
    <p:sldId id="2134805806" r:id="rId15"/>
    <p:sldId id="2134805811" r:id="rId16"/>
    <p:sldId id="2134805807" r:id="rId17"/>
    <p:sldId id="2134805809" r:id="rId18"/>
    <p:sldId id="2134805746" r:id="rId19"/>
    <p:sldId id="2134805810" r:id="rId20"/>
    <p:sldId id="2134805808" r:id="rId21"/>
    <p:sldId id="2134805749" r:id="rId22"/>
    <p:sldId id="2758" r:id="rId23"/>
    <p:sldId id="2759" r:id="rId24"/>
    <p:sldId id="2134805752" r:id="rId25"/>
    <p:sldId id="2134805750" r:id="rId26"/>
    <p:sldId id="2134805753" r:id="rId27"/>
    <p:sldId id="2760" r:id="rId28"/>
    <p:sldId id="2761" r:id="rId29"/>
    <p:sldId id="2134805742" r:id="rId30"/>
    <p:sldId id="522" r:id="rId31"/>
    <p:sldId id="2737" r:id="rId32"/>
    <p:sldId id="2750" r:id="rId33"/>
    <p:sldId id="2776" r:id="rId34"/>
    <p:sldId id="2762" r:id="rId35"/>
    <p:sldId id="2782" r:id="rId36"/>
    <p:sldId id="2781" r:id="rId37"/>
    <p:sldId id="2766" r:id="rId38"/>
    <p:sldId id="2780" r:id="rId39"/>
    <p:sldId id="2757" r:id="rId40"/>
    <p:sldId id="2753" r:id="rId41"/>
    <p:sldId id="2134805740" r:id="rId42"/>
    <p:sldId id="2771" r:id="rId43"/>
    <p:sldId id="2772" r:id="rId44"/>
    <p:sldId id="2773" r:id="rId45"/>
    <p:sldId id="2774" r:id="rId46"/>
    <p:sldId id="2775" r:id="rId47"/>
    <p:sldId id="2735" r:id="rId48"/>
    <p:sldId id="2076137126" r:id="rId49"/>
  </p:sldIdLst>
  <p:sldSz cx="18288000" cy="10287000"/>
  <p:notesSz cx="6858000" cy="9144000"/>
  <p:defaultText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defaultTextStyle>
  <p:extLst>
    <p:ext uri="{521415D9-36F7-43E2-AB2F-B90AF26B5E84}">
      <p14:sectionLst xmlns:p14="http://schemas.microsoft.com/office/powerpoint/2010/main">
        <p14:section name="PROD" id="{A0A39930-9389-486F-8137-731B95C0EEC4}">
          <p14:sldIdLst>
            <p14:sldId id="361"/>
            <p14:sldId id="4954"/>
            <p14:sldId id="2134805741"/>
            <p14:sldId id="2134805751"/>
            <p14:sldId id="373"/>
            <p14:sldId id="2134805802"/>
            <p14:sldId id="2134805803"/>
            <p14:sldId id="2134805748"/>
            <p14:sldId id="2134805804"/>
            <p14:sldId id="2134805805"/>
            <p14:sldId id="2134805801"/>
            <p14:sldId id="329"/>
            <p14:sldId id="2134805747"/>
            <p14:sldId id="2134805806"/>
            <p14:sldId id="2134805811"/>
            <p14:sldId id="2134805807"/>
            <p14:sldId id="2134805809"/>
            <p14:sldId id="2134805746"/>
            <p14:sldId id="2134805810"/>
            <p14:sldId id="2134805808"/>
            <p14:sldId id="2134805749"/>
            <p14:sldId id="2758"/>
            <p14:sldId id="2759"/>
            <p14:sldId id="2134805752"/>
            <p14:sldId id="2134805750"/>
            <p14:sldId id="2134805753"/>
            <p14:sldId id="2760"/>
            <p14:sldId id="2761"/>
            <p14:sldId id="2134805742"/>
            <p14:sldId id="522"/>
            <p14:sldId id="2737"/>
            <p14:sldId id="2750"/>
            <p14:sldId id="2776"/>
            <p14:sldId id="2762"/>
            <p14:sldId id="2782"/>
            <p14:sldId id="2781"/>
            <p14:sldId id="2766"/>
            <p14:sldId id="2780"/>
            <p14:sldId id="2757"/>
            <p14:sldId id="2753"/>
            <p14:sldId id="2134805740"/>
            <p14:sldId id="2771"/>
            <p14:sldId id="2772"/>
            <p14:sldId id="2773"/>
            <p14:sldId id="2774"/>
            <p14:sldId id="2775"/>
            <p14:sldId id="2735"/>
            <p14:sldId id="207613712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A032"/>
    <a:srgbClr val="FD2990"/>
    <a:srgbClr val="D9D9D9"/>
    <a:srgbClr val="691B3A"/>
    <a:srgbClr val="7D2345"/>
    <a:srgbClr val="A62E5C"/>
    <a:srgbClr val="638A27"/>
    <a:srgbClr val="9BC850"/>
    <a:srgbClr val="4D447E"/>
    <a:srgbClr val="675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8861" autoAdjust="0"/>
    <p:restoredTop sz="96005" autoAdjust="0"/>
  </p:normalViewPr>
  <p:slideViewPr>
    <p:cSldViewPr snapToGrid="0" snapToObjects="1">
      <p:cViewPr varScale="1">
        <p:scale>
          <a:sx n="52" d="100"/>
          <a:sy n="52" d="100"/>
        </p:scale>
        <p:origin x="744" y="296"/>
      </p:cViewPr>
      <p:guideLst/>
    </p:cSldViewPr>
  </p:slideViewPr>
  <p:notesTextViewPr>
    <p:cViewPr>
      <p:scale>
        <a:sx n="1" d="1"/>
        <a:sy n="1" d="1"/>
      </p:scale>
      <p:origin x="0" y="0"/>
    </p:cViewPr>
  </p:notesTextViewPr>
  <p:sorterViewPr>
    <p:cViewPr>
      <p:scale>
        <a:sx n="75" d="100"/>
        <a:sy n="75" d="100"/>
      </p:scale>
      <p:origin x="0" y="0"/>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FA1C9-036A-CF44-B360-699BF644EE98}" type="datetimeFigureOut">
              <a:t>Sun, 11/30/2025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12E8BE-4BBE-8A43-8656-E20BBFF5E8C9}" type="slidenum">
              <a:t>‹#›</a:t>
            </a:fld>
            <a:endParaRPr lang="en-US"/>
          </a:p>
        </p:txBody>
      </p:sp>
    </p:spTree>
    <p:extLst>
      <p:ext uri="{BB962C8B-B14F-4D97-AF65-F5344CB8AC3E}">
        <p14:creationId xmlns:p14="http://schemas.microsoft.com/office/powerpoint/2010/main" val="166686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48</a:t>
            </a:fld>
            <a:endParaRPr lang="en-US"/>
          </a:p>
        </p:txBody>
      </p:sp>
    </p:spTree>
    <p:extLst>
      <p:ext uri="{BB962C8B-B14F-4D97-AF65-F5344CB8AC3E}">
        <p14:creationId xmlns:p14="http://schemas.microsoft.com/office/powerpoint/2010/main" val="20525155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cxnSp>
        <p:nvCxnSpPr>
          <p:cNvPr id="11" name="Straight Connector 10"/>
          <p:cNvCxnSpPr/>
          <p:nvPr userDrawn="1"/>
        </p:nvCxnSpPr>
        <p:spPr>
          <a:xfrm>
            <a:off x="1092820" y="4539550"/>
            <a:ext cx="16066008"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12" name="Text Placeholder 4"/>
          <p:cNvSpPr>
            <a:spLocks noGrp="1"/>
          </p:cNvSpPr>
          <p:nvPr>
            <p:ph type="body" sz="quarter" idx="10" hasCustomPrompt="1"/>
          </p:nvPr>
        </p:nvSpPr>
        <p:spPr>
          <a:xfrm>
            <a:off x="1396137" y="798427"/>
            <a:ext cx="15397600" cy="3517042"/>
          </a:xfrm>
          <a:prstGeom prst="rect">
            <a:avLst/>
          </a:prstGeom>
        </p:spPr>
        <p:txBody>
          <a:bodyPr lIns="91440" rIns="91440" anchor="b">
            <a:noAutofit/>
          </a:bodyPr>
          <a:lstStyle>
            <a:lvl1pPr marL="0" indent="0">
              <a:buNone/>
              <a:defRPr sz="6800" spc="0" baseline="0">
                <a:latin typeface="+mj-lt"/>
              </a:defRPr>
            </a:lvl1pPr>
          </a:lstStyle>
          <a:p>
            <a:pPr lvl="0"/>
            <a:r>
              <a:rPr lang="en-US"/>
              <a:t>Title of Course in Title Case</a:t>
            </a:r>
          </a:p>
        </p:txBody>
      </p:sp>
      <p:sp>
        <p:nvSpPr>
          <p:cNvPr id="13" name="Text Placeholder 6"/>
          <p:cNvSpPr>
            <a:spLocks noGrp="1"/>
          </p:cNvSpPr>
          <p:nvPr>
            <p:ph type="body" sz="quarter" idx="11" hasCustomPrompt="1"/>
          </p:nvPr>
        </p:nvSpPr>
        <p:spPr>
          <a:xfrm>
            <a:off x="1463043" y="4778926"/>
            <a:ext cx="15330694" cy="824686"/>
          </a:xfrm>
          <a:prstGeom prst="rect">
            <a:avLst/>
          </a:prstGeom>
        </p:spPr>
        <p:txBody>
          <a:bodyPr lIns="91440" anchor="t">
            <a:noAutofit/>
          </a:bodyPr>
          <a:lstStyle>
            <a:lvl1pPr marL="0" indent="0">
              <a:buNone/>
              <a:defRPr sz="4500" spc="0" baseline="0">
                <a:latin typeface="+mj-lt"/>
              </a:defRPr>
            </a:lvl1pPr>
          </a:lstStyle>
          <a:p>
            <a:pPr lvl="0"/>
            <a:r>
              <a:rPr lang="en-US"/>
              <a:t>Module Two Title in Title Case</a:t>
            </a:r>
          </a:p>
        </p:txBody>
      </p:sp>
      <p:sp>
        <p:nvSpPr>
          <p:cNvPr id="14" name="Text Placeholder 16"/>
          <p:cNvSpPr>
            <a:spLocks noGrp="1"/>
          </p:cNvSpPr>
          <p:nvPr>
            <p:ph type="body" sz="quarter" idx="12" hasCustomPrompt="1"/>
          </p:nvPr>
        </p:nvSpPr>
        <p:spPr>
          <a:xfrm>
            <a:off x="4693921" y="6914604"/>
            <a:ext cx="9579639" cy="608980"/>
          </a:xfrm>
          <a:prstGeom prst="rect">
            <a:avLst/>
          </a:prstGeom>
        </p:spPr>
        <p:txBody>
          <a:bodyPr lIns="91440" tIns="45720" rIns="91440" anchor="t">
            <a:noAutofit/>
          </a:bodyPr>
          <a:lstStyle>
            <a:lvl1pPr marL="0" indent="0">
              <a:buNone/>
              <a:defRPr sz="3600" b="0" i="0" spc="0">
                <a:solidFill>
                  <a:schemeClr val="accent1"/>
                </a:solidFill>
                <a:latin typeface="+mn-lt"/>
                <a:ea typeface="PS TT Commons Light" charset="0"/>
                <a:cs typeface="PS TT Commons Light" charset="0"/>
              </a:defRPr>
            </a:lvl1pPr>
          </a:lstStyle>
          <a:p>
            <a:pPr lvl="0"/>
            <a:r>
              <a:rPr lang="en-US"/>
              <a:t>Author Name</a:t>
            </a:r>
          </a:p>
        </p:txBody>
      </p:sp>
      <p:sp>
        <p:nvSpPr>
          <p:cNvPr id="15" name="Text Placeholder 18"/>
          <p:cNvSpPr>
            <a:spLocks noGrp="1"/>
          </p:cNvSpPr>
          <p:nvPr>
            <p:ph type="body" sz="quarter" idx="13" hasCustomPrompt="1"/>
          </p:nvPr>
        </p:nvSpPr>
        <p:spPr>
          <a:xfrm>
            <a:off x="4693922" y="7523584"/>
            <a:ext cx="9579637" cy="683713"/>
          </a:xfrm>
          <a:prstGeom prst="rect">
            <a:avLst/>
          </a:prstGeom>
        </p:spPr>
        <p:txBody>
          <a:bodyPr lIns="91440" tIns="45720" anchor="t">
            <a:noAutofit/>
          </a:bodyPr>
          <a:lstStyle>
            <a:lvl1pPr marL="0" indent="0">
              <a:buNone/>
              <a:defRPr sz="3200" b="0" i="0" spc="0" baseline="0">
                <a:latin typeface="PS TT Commons" charset="0"/>
                <a:ea typeface="PS TT Commons" charset="0"/>
                <a:cs typeface="PS TT Commons" charset="0"/>
              </a:defRPr>
            </a:lvl1pPr>
          </a:lstStyle>
          <a:p>
            <a:pPr lvl="0"/>
            <a:r>
              <a:rPr lang="en-US"/>
              <a:t>Author Title in Title Case</a:t>
            </a:r>
          </a:p>
        </p:txBody>
      </p:sp>
      <p:sp>
        <p:nvSpPr>
          <p:cNvPr id="16" name="Text Placeholder 20"/>
          <p:cNvSpPr>
            <a:spLocks noGrp="1"/>
          </p:cNvSpPr>
          <p:nvPr>
            <p:ph type="body" sz="quarter" idx="14" hasCustomPrompt="1"/>
          </p:nvPr>
        </p:nvSpPr>
        <p:spPr>
          <a:xfrm>
            <a:off x="4692649" y="8498929"/>
            <a:ext cx="9580909" cy="825287"/>
          </a:xfrm>
          <a:prstGeom prst="rect">
            <a:avLst/>
          </a:prstGeom>
        </p:spPr>
        <p:txBody>
          <a:bodyPr lIns="91440" anchor="ctr">
            <a:noAutofit/>
          </a:bodyPr>
          <a:lstStyle>
            <a:lvl1pPr marL="0" indent="0">
              <a:buNone/>
              <a:defRPr sz="3200" b="0" i="0" spc="0" baseline="0">
                <a:latin typeface="PS TT Commons" charset="0"/>
                <a:ea typeface="PS TT Commons" charset="0"/>
                <a:cs typeface="PS TT Commons" charset="0"/>
              </a:defRPr>
            </a:lvl1pPr>
          </a:lstStyle>
          <a:p>
            <a:pPr lvl="0"/>
            <a:r>
              <a:rPr lang="en-US"/>
              <a:t>@authortwitter    www.authorsite.com</a:t>
            </a:r>
          </a:p>
        </p:txBody>
      </p:sp>
      <p:sp>
        <p:nvSpPr>
          <p:cNvPr id="18" name="Picture Placeholder 22"/>
          <p:cNvSpPr>
            <a:spLocks noGrp="1"/>
          </p:cNvSpPr>
          <p:nvPr>
            <p:ph type="pic" sz="quarter" idx="15" hasCustomPrompt="1"/>
          </p:nvPr>
        </p:nvSpPr>
        <p:spPr>
          <a:xfrm>
            <a:off x="1463043" y="6489577"/>
            <a:ext cx="2834640" cy="2834640"/>
          </a:xfrm>
          <a:prstGeom prst="ellipse">
            <a:avLst/>
          </a:prstGeom>
          <a:solidFill>
            <a:schemeClr val="bg1">
              <a:lumMod val="95000"/>
            </a:schemeClr>
          </a:solidFill>
          <a:ln w="3175">
            <a:noFill/>
          </a:ln>
        </p:spPr>
        <p:txBody>
          <a:bodyPr anchor="ctr">
            <a:normAutofit/>
          </a:bodyPr>
          <a:lstStyle>
            <a:lvl1pPr algn="ctr">
              <a:defRPr sz="2200" b="0" i="0">
                <a:latin typeface="PS TT Commons" charset="0"/>
                <a:ea typeface="PS TT Commons" charset="0"/>
                <a:cs typeface="PS TT Commons" charset="0"/>
              </a:defRPr>
            </a:lvl1pPr>
          </a:lstStyle>
          <a:p>
            <a:r>
              <a:rPr lang="en-US"/>
              <a:t>Click to insert photo</a:t>
            </a:r>
          </a:p>
        </p:txBody>
      </p:sp>
      <p:sp>
        <p:nvSpPr>
          <p:cNvPr id="3" name="TextBox 2"/>
          <p:cNvSpPr txBox="1"/>
          <p:nvPr userDrawn="1"/>
        </p:nvSpPr>
        <p:spPr>
          <a:xfrm>
            <a:off x="11996928" y="-12070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nvGrpSpPr>
          <p:cNvPr id="6" name="Group 5"/>
          <p:cNvGrpSpPr/>
          <p:nvPr userDrawn="1"/>
        </p:nvGrpSpPr>
        <p:grpSpPr>
          <a:xfrm>
            <a:off x="0" y="-1572769"/>
            <a:ext cx="11119104" cy="1307592"/>
            <a:chOff x="0" y="-1572769"/>
            <a:chExt cx="11119104" cy="1307592"/>
          </a:xfrm>
        </p:grpSpPr>
        <p:sp>
          <p:nvSpPr>
            <p:cNvPr id="2" name="Rectangle 1"/>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Picture 8"/>
            <p:cNvPicPr>
              <a:picLocks noChangeAspect="1"/>
            </p:cNvPicPr>
            <p:nvPr userDrawn="1"/>
          </p:nvPicPr>
          <p:blipFill>
            <a:blip r:embed="rId2"/>
            <a:stretch>
              <a:fillRect/>
            </a:stretch>
          </p:blipFill>
          <p:spPr>
            <a:xfrm>
              <a:off x="3984003" y="-1299965"/>
              <a:ext cx="6870700" cy="787400"/>
            </a:xfrm>
            <a:prstGeom prst="rect">
              <a:avLst/>
            </a:prstGeom>
          </p:spPr>
        </p:pic>
        <p:sp>
          <p:nvSpPr>
            <p:cNvPr id="4" name="Rectangle 3"/>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1041408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Left | Three Item Chunking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Click to Add Title in Title Case</a:t>
            </a:r>
          </a:p>
        </p:txBody>
      </p:sp>
      <p:sp>
        <p:nvSpPr>
          <p:cNvPr id="3" name="Text Placeholder 9"/>
          <p:cNvSpPr>
            <a:spLocks noGrp="1"/>
          </p:cNvSpPr>
          <p:nvPr>
            <p:ph type="body" sz="quarter" idx="13" hasCustomPrompt="1"/>
          </p:nvPr>
        </p:nvSpPr>
        <p:spPr>
          <a:xfrm>
            <a:off x="10798628" y="2572792"/>
            <a:ext cx="6232072"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10798628" y="4882562"/>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10798628" y="7213636"/>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8778243" y="2762343"/>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8778243" y="5079089"/>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8778243" y="739951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1" name="Text Placeholder 7"/>
          <p:cNvSpPr>
            <a:spLocks noGrp="1"/>
          </p:cNvSpPr>
          <p:nvPr>
            <p:ph type="body" sz="quarter" idx="10" hasCustomPrompt="1"/>
          </p:nvPr>
        </p:nvSpPr>
        <p:spPr>
          <a:xfrm>
            <a:off x="1257300"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p:txBody>
      </p:sp>
      <p:sp>
        <p:nvSpPr>
          <p:cNvPr id="9" name="TextBox 8"/>
          <p:cNvSpPr txBox="1"/>
          <p:nvPr userDrawn="1"/>
        </p:nvSpPr>
        <p:spPr>
          <a:xfrm>
            <a:off x="5559552"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708831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Right | Three Item Chunk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Text Placeholder 9"/>
          <p:cNvSpPr>
            <a:spLocks noGrp="1"/>
          </p:cNvSpPr>
          <p:nvPr>
            <p:ph type="body" sz="quarter" idx="13" hasCustomPrompt="1"/>
          </p:nvPr>
        </p:nvSpPr>
        <p:spPr>
          <a:xfrm>
            <a:off x="3277689" y="2577078"/>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3277689" y="4886848"/>
            <a:ext cx="6319158"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3277689" y="7217922"/>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1257303" y="276662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1257303" y="5083375"/>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1257303" y="7403797"/>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9" name="Text Placeholder 7"/>
          <p:cNvSpPr>
            <a:spLocks noGrp="1"/>
          </p:cNvSpPr>
          <p:nvPr>
            <p:ph type="body" sz="quarter" idx="10" hasCustomPrompt="1"/>
          </p:nvPr>
        </p:nvSpPr>
        <p:spPr>
          <a:xfrm>
            <a:off x="10293534"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65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scription Text and Three Item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Description Text and Three Item Icons</a:t>
            </a:r>
          </a:p>
        </p:txBody>
      </p:sp>
      <p:sp>
        <p:nvSpPr>
          <p:cNvPr id="12" name="Text Placeholder 3"/>
          <p:cNvSpPr>
            <a:spLocks noGrp="1"/>
          </p:cNvSpPr>
          <p:nvPr>
            <p:ph type="body" sz="quarter" idx="24" hasCustomPrompt="1"/>
          </p:nvPr>
        </p:nvSpPr>
        <p:spPr>
          <a:xfrm>
            <a:off x="1257300"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3" name="Content Placeholder 16"/>
          <p:cNvSpPr>
            <a:spLocks noGrp="1"/>
          </p:cNvSpPr>
          <p:nvPr>
            <p:ph sz="quarter" idx="25" hasCustomPrompt="1"/>
          </p:nvPr>
        </p:nvSpPr>
        <p:spPr>
          <a:xfrm>
            <a:off x="1257300"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14" name="Text Placeholder 3"/>
          <p:cNvSpPr>
            <a:spLocks noGrp="1"/>
          </p:cNvSpPr>
          <p:nvPr>
            <p:ph type="body" sz="quarter" idx="26" hasCustomPrompt="1"/>
          </p:nvPr>
        </p:nvSpPr>
        <p:spPr>
          <a:xfrm>
            <a:off x="1257300"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18" name="Text Placeholder 3"/>
          <p:cNvSpPr>
            <a:spLocks noGrp="1"/>
          </p:cNvSpPr>
          <p:nvPr>
            <p:ph type="body" sz="quarter" idx="27" hasCustomPrompt="1"/>
          </p:nvPr>
        </p:nvSpPr>
        <p:spPr>
          <a:xfrm>
            <a:off x="12244254"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9" name="Content Placeholder 16"/>
          <p:cNvSpPr>
            <a:spLocks noGrp="1"/>
          </p:cNvSpPr>
          <p:nvPr>
            <p:ph sz="quarter" idx="28" hasCustomPrompt="1"/>
          </p:nvPr>
        </p:nvSpPr>
        <p:spPr>
          <a:xfrm>
            <a:off x="12244254" y="4319455"/>
            <a:ext cx="4786446"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0" name="Text Placeholder 3"/>
          <p:cNvSpPr>
            <a:spLocks noGrp="1"/>
          </p:cNvSpPr>
          <p:nvPr>
            <p:ph type="body" sz="quarter" idx="29" hasCustomPrompt="1"/>
          </p:nvPr>
        </p:nvSpPr>
        <p:spPr>
          <a:xfrm>
            <a:off x="12244254"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1" name="Text Placeholder 3"/>
          <p:cNvSpPr>
            <a:spLocks noGrp="1"/>
          </p:cNvSpPr>
          <p:nvPr>
            <p:ph type="body" sz="quarter" idx="30" hasCustomPrompt="1"/>
          </p:nvPr>
        </p:nvSpPr>
        <p:spPr>
          <a:xfrm>
            <a:off x="6750778"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22" name="Content Placeholder 16"/>
          <p:cNvSpPr>
            <a:spLocks noGrp="1"/>
          </p:cNvSpPr>
          <p:nvPr>
            <p:ph sz="quarter" idx="31" hasCustomPrompt="1"/>
          </p:nvPr>
        </p:nvSpPr>
        <p:spPr>
          <a:xfrm>
            <a:off x="6750778"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3" name="Text Placeholder 3"/>
          <p:cNvSpPr>
            <a:spLocks noGrp="1"/>
          </p:cNvSpPr>
          <p:nvPr>
            <p:ph type="body" sz="quarter" idx="32" hasCustomPrompt="1"/>
          </p:nvPr>
        </p:nvSpPr>
        <p:spPr>
          <a:xfrm>
            <a:off x="6750778"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5" name="Text Placeholder 24"/>
          <p:cNvSpPr>
            <a:spLocks noGrp="1"/>
          </p:cNvSpPr>
          <p:nvPr>
            <p:ph type="body" sz="quarter" idx="33" hasCustomPrompt="1"/>
          </p:nvPr>
        </p:nvSpPr>
        <p:spPr>
          <a:xfrm>
            <a:off x="1257300" y="2071960"/>
            <a:ext cx="15773400" cy="1847580"/>
          </a:xfrm>
          <a:prstGeom prst="rect">
            <a:avLst/>
          </a:prstGeom>
        </p:spPr>
        <p:txBody>
          <a:bodyPr anchor="t">
            <a:noAutofit/>
          </a:bodyPr>
          <a:lstStyle>
            <a:lvl1pPr algn="ctr">
              <a:defRPr sz="3400" b="0" i="0">
                <a:latin typeface="+mn-lt"/>
                <a:ea typeface="PS TT Commons" charset="0"/>
                <a:cs typeface="PS TT Commons" charset="0"/>
              </a:defRPr>
            </a:lvl1pPr>
          </a:lstStyle>
          <a:p>
            <a:pPr lvl="0"/>
            <a:r>
              <a:rPr lang="en-US"/>
              <a:t>Add a short bit of description text in this area. Try keeping the text on a slide to a minimum. But sometimes we know descriptions are necessary. </a:t>
            </a:r>
            <a:endParaRPr lang="en-US" dirty="0"/>
          </a:p>
        </p:txBody>
      </p:sp>
    </p:spTree>
    <p:extLst>
      <p:ext uri="{BB962C8B-B14F-4D97-AF65-F5344CB8AC3E}">
        <p14:creationId xmlns:p14="http://schemas.microsoft.com/office/powerpoint/2010/main" val="905854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con or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or Image Chunking: Two Items</a:t>
            </a:r>
          </a:p>
        </p:txBody>
      </p:sp>
      <p:sp>
        <p:nvSpPr>
          <p:cNvPr id="3" name="Content Placeholder 11"/>
          <p:cNvSpPr>
            <a:spLocks noGrp="1"/>
          </p:cNvSpPr>
          <p:nvPr>
            <p:ph sz="quarter" idx="12" hasCustomPrompt="1"/>
          </p:nvPr>
        </p:nvSpPr>
        <p:spPr>
          <a:xfrm>
            <a:off x="1257300" y="2560321"/>
            <a:ext cx="7555776"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4" name="Text Placeholder 3"/>
          <p:cNvSpPr>
            <a:spLocks noGrp="1"/>
          </p:cNvSpPr>
          <p:nvPr>
            <p:ph type="body" sz="quarter" idx="14" hasCustomPrompt="1"/>
          </p:nvPr>
        </p:nvSpPr>
        <p:spPr>
          <a:xfrm>
            <a:off x="1257304"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p:cNvSpPr>
          <p:nvPr>
            <p:ph sz="quarter" idx="15" hasCustomPrompt="1"/>
          </p:nvPr>
        </p:nvSpPr>
        <p:spPr>
          <a:xfrm>
            <a:off x="9474930" y="2560321"/>
            <a:ext cx="7555770"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9" name="Text Placeholder 3"/>
          <p:cNvSpPr>
            <a:spLocks noGrp="1"/>
          </p:cNvSpPr>
          <p:nvPr>
            <p:ph type="body" sz="quarter" idx="16" hasCustomPrompt="1"/>
          </p:nvPr>
        </p:nvSpPr>
        <p:spPr>
          <a:xfrm>
            <a:off x="9474930"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23167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rcle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Circle Icon or Image Chunking: Two Items</a:t>
            </a:r>
          </a:p>
        </p:txBody>
      </p:sp>
      <p:sp>
        <p:nvSpPr>
          <p:cNvPr id="3" name="Content Placeholder 11"/>
          <p:cNvSpPr>
            <a:spLocks noGrp="1" noChangeAspect="1"/>
          </p:cNvSpPr>
          <p:nvPr>
            <p:ph sz="quarter" idx="12" hasCustomPrompt="1"/>
          </p:nvPr>
        </p:nvSpPr>
        <p:spPr>
          <a:xfrm>
            <a:off x="3180204" y="2587947"/>
            <a:ext cx="4937760" cy="4937760"/>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2559991"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noChangeAspect="1"/>
          </p:cNvSpPr>
          <p:nvPr>
            <p:ph sz="quarter" idx="15" hasCustomPrompt="1"/>
          </p:nvPr>
        </p:nvSpPr>
        <p:spPr>
          <a:xfrm>
            <a:off x="10185418" y="2587947"/>
            <a:ext cx="4942101" cy="4942101"/>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a:t>
            </a:r>
            <a:br>
              <a:rPr lang="en-US"/>
            </a:br>
            <a:r>
              <a:rPr lang="en-US"/>
              <a:t>paste in</a:t>
            </a:r>
            <a:endParaRPr lang="en-US" dirty="0"/>
          </a:p>
        </p:txBody>
      </p:sp>
      <p:sp>
        <p:nvSpPr>
          <p:cNvPr id="9" name="Text Placeholder 3"/>
          <p:cNvSpPr>
            <a:spLocks noGrp="1"/>
          </p:cNvSpPr>
          <p:nvPr>
            <p:ph type="body" sz="quarter" idx="16" hasCustomPrompt="1"/>
          </p:nvPr>
        </p:nvSpPr>
        <p:spPr>
          <a:xfrm>
            <a:off x="9567376"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con or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Three Items</a:t>
            </a:r>
          </a:p>
        </p:txBody>
      </p:sp>
      <p:sp>
        <p:nvSpPr>
          <p:cNvPr id="3" name="Content Placeholder 11"/>
          <p:cNvSpPr>
            <a:spLocks noGrp="1"/>
          </p:cNvSpPr>
          <p:nvPr>
            <p:ph sz="quarter" idx="12" hasCustomPrompt="1"/>
          </p:nvPr>
        </p:nvSpPr>
        <p:spPr>
          <a:xfrm>
            <a:off x="1257301" y="3030582"/>
            <a:ext cx="4978040"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4" name="Text Placeholder 3"/>
          <p:cNvSpPr>
            <a:spLocks noGrp="1"/>
          </p:cNvSpPr>
          <p:nvPr>
            <p:ph type="body" sz="quarter" idx="14" hasCustomPrompt="1"/>
          </p:nvPr>
        </p:nvSpPr>
        <p:spPr>
          <a:xfrm>
            <a:off x="125730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052663" y="3030582"/>
            <a:ext cx="4978037"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0" name="Text Placeholder 3"/>
          <p:cNvSpPr>
            <a:spLocks noGrp="1"/>
          </p:cNvSpPr>
          <p:nvPr>
            <p:ph type="body" sz="quarter" idx="16" hasCustomPrompt="1"/>
          </p:nvPr>
        </p:nvSpPr>
        <p:spPr>
          <a:xfrm>
            <a:off x="12052665"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7" hasCustomPrompt="1"/>
          </p:nvPr>
        </p:nvSpPr>
        <p:spPr>
          <a:xfrm>
            <a:off x="6654983" y="3030582"/>
            <a:ext cx="4978038"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2" name="Text Placeholder 3"/>
          <p:cNvSpPr>
            <a:spLocks noGrp="1"/>
          </p:cNvSpPr>
          <p:nvPr>
            <p:ph type="body" sz="quarter" idx="18" hasCustomPrompt="1"/>
          </p:nvPr>
        </p:nvSpPr>
        <p:spPr>
          <a:xfrm>
            <a:off x="665498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00586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551762" y="2834639"/>
            <a:ext cx="4389120" cy="4389120"/>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125730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340266"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12052665"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6942582"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665498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con or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Four Items</a:t>
            </a:r>
          </a:p>
        </p:txBody>
      </p:sp>
      <p:sp>
        <p:nvSpPr>
          <p:cNvPr id="3" name="Content Placeholder 11"/>
          <p:cNvSpPr>
            <a:spLocks noGrp="1"/>
          </p:cNvSpPr>
          <p:nvPr>
            <p:ph sz="quarter" idx="12" hasCustomPrompt="1"/>
          </p:nvPr>
        </p:nvSpPr>
        <p:spPr>
          <a:xfrm>
            <a:off x="964772"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964772"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3320548"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3" name="Content Placeholder 11"/>
          <p:cNvSpPr>
            <a:spLocks noGrp="1"/>
          </p:cNvSpPr>
          <p:nvPr>
            <p:ph sz="quarter" idx="17" hasCustomPrompt="1"/>
          </p:nvPr>
        </p:nvSpPr>
        <p:spPr>
          <a:xfrm>
            <a:off x="5083364"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5" name="Content Placeholder 11"/>
          <p:cNvSpPr>
            <a:spLocks noGrp="1"/>
          </p:cNvSpPr>
          <p:nvPr>
            <p:ph sz="quarter" idx="19" hasCustomPrompt="1"/>
          </p:nvPr>
        </p:nvSpPr>
        <p:spPr>
          <a:xfrm>
            <a:off x="9201956"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7" name="Text Placeholder 3"/>
          <p:cNvSpPr>
            <a:spLocks noGrp="1"/>
          </p:cNvSpPr>
          <p:nvPr>
            <p:ph type="body" sz="quarter" idx="20" hasCustomPrompt="1"/>
          </p:nvPr>
        </p:nvSpPr>
        <p:spPr>
          <a:xfrm>
            <a:off x="13320548"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083364"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201956"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370438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ircle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Circle Icon or Image Chunking: Four Items</a:t>
            </a:r>
          </a:p>
        </p:txBody>
      </p:sp>
      <p:sp>
        <p:nvSpPr>
          <p:cNvPr id="3" name="Content Placeholder 11"/>
          <p:cNvSpPr>
            <a:spLocks noGrp="1" noChangeAspect="1"/>
          </p:cNvSpPr>
          <p:nvPr>
            <p:ph sz="quarter" idx="12" hasCustomPrompt="1"/>
          </p:nvPr>
        </p:nvSpPr>
        <p:spPr>
          <a:xfrm>
            <a:off x="1569499"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4" name="Text Placeholder 3"/>
          <p:cNvSpPr>
            <a:spLocks noGrp="1"/>
          </p:cNvSpPr>
          <p:nvPr>
            <p:ph type="body" sz="quarter" idx="14" hasCustomPrompt="1"/>
          </p:nvPr>
        </p:nvSpPr>
        <p:spPr>
          <a:xfrm>
            <a:off x="1569499"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5" hasCustomPrompt="1"/>
          </p:nvPr>
        </p:nvSpPr>
        <p:spPr>
          <a:xfrm>
            <a:off x="132944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3" name="Content Placeholder 11"/>
          <p:cNvSpPr>
            <a:spLocks noGrp="1" noChangeAspect="1"/>
          </p:cNvSpPr>
          <p:nvPr>
            <p:ph sz="quarter" idx="17" hasCustomPrompt="1"/>
          </p:nvPr>
        </p:nvSpPr>
        <p:spPr>
          <a:xfrm>
            <a:off x="5477800"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5" name="Content Placeholder 11"/>
          <p:cNvSpPr>
            <a:spLocks noGrp="1" noChangeAspect="1"/>
          </p:cNvSpPr>
          <p:nvPr>
            <p:ph sz="quarter" idx="19" hasCustomPrompt="1"/>
          </p:nvPr>
        </p:nvSpPr>
        <p:spPr>
          <a:xfrm>
            <a:off x="93861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7" name="Text Placeholder 3"/>
          <p:cNvSpPr>
            <a:spLocks noGrp="1"/>
          </p:cNvSpPr>
          <p:nvPr>
            <p:ph type="body" sz="quarter" idx="20" hasCustomPrompt="1"/>
          </p:nvPr>
        </p:nvSpPr>
        <p:spPr>
          <a:xfrm>
            <a:off x="13294401"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4778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3861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con Only Image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Only Image Chunking: Six Items</a:t>
            </a:r>
          </a:p>
        </p:txBody>
      </p:sp>
      <p:sp>
        <p:nvSpPr>
          <p:cNvPr id="3" name="Content Placeholder 11"/>
          <p:cNvSpPr>
            <a:spLocks noGrp="1"/>
          </p:cNvSpPr>
          <p:nvPr>
            <p:ph sz="quarter" idx="12" hasCustomPrompt="1"/>
          </p:nvPr>
        </p:nvSpPr>
        <p:spPr>
          <a:xfrm>
            <a:off x="1706879" y="2418615"/>
            <a:ext cx="4047745" cy="2307164"/>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4" name="Text Placeholder 3"/>
          <p:cNvSpPr>
            <a:spLocks noGrp="1"/>
          </p:cNvSpPr>
          <p:nvPr>
            <p:ph type="body" sz="quarter" idx="14" hasCustomPrompt="1"/>
          </p:nvPr>
        </p:nvSpPr>
        <p:spPr>
          <a:xfrm>
            <a:off x="1706879"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703833"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2" name="Text Placeholder 3"/>
          <p:cNvSpPr>
            <a:spLocks noGrp="1"/>
          </p:cNvSpPr>
          <p:nvPr>
            <p:ph type="body" sz="quarter" idx="16" hasCustomPrompt="1"/>
          </p:nvPr>
        </p:nvSpPr>
        <p:spPr>
          <a:xfrm>
            <a:off x="1703832"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3" name="Content Placeholder 11"/>
          <p:cNvSpPr>
            <a:spLocks noGrp="1"/>
          </p:cNvSpPr>
          <p:nvPr>
            <p:ph sz="quarter" idx="17" hasCustomPrompt="1"/>
          </p:nvPr>
        </p:nvSpPr>
        <p:spPr>
          <a:xfrm>
            <a:off x="12770227" y="2420053"/>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4" name="Text Placeholder 3"/>
          <p:cNvSpPr>
            <a:spLocks noGrp="1"/>
          </p:cNvSpPr>
          <p:nvPr>
            <p:ph type="body" sz="quarter" idx="18" hasCustomPrompt="1"/>
          </p:nvPr>
        </p:nvSpPr>
        <p:spPr>
          <a:xfrm>
            <a:off x="12770226"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5" name="Content Placeholder 11"/>
          <p:cNvSpPr>
            <a:spLocks noGrp="1"/>
          </p:cNvSpPr>
          <p:nvPr>
            <p:ph sz="quarter" idx="19" hasCustomPrompt="1"/>
          </p:nvPr>
        </p:nvSpPr>
        <p:spPr>
          <a:xfrm>
            <a:off x="12770226" y="5949380"/>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6" name="Text Placeholder 3"/>
          <p:cNvSpPr>
            <a:spLocks noGrp="1"/>
          </p:cNvSpPr>
          <p:nvPr>
            <p:ph type="body" sz="quarter" idx="20" hasCustomPrompt="1"/>
          </p:nvPr>
        </p:nvSpPr>
        <p:spPr>
          <a:xfrm>
            <a:off x="1277022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7" name="Content Placeholder 11"/>
          <p:cNvSpPr>
            <a:spLocks noGrp="1"/>
          </p:cNvSpPr>
          <p:nvPr>
            <p:ph sz="quarter" idx="21" hasCustomPrompt="1"/>
          </p:nvPr>
        </p:nvSpPr>
        <p:spPr>
          <a:xfrm>
            <a:off x="7235504" y="2418615"/>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8" name="Text Placeholder 3"/>
          <p:cNvSpPr>
            <a:spLocks noGrp="1"/>
          </p:cNvSpPr>
          <p:nvPr>
            <p:ph type="body" sz="quarter" idx="22" hasCustomPrompt="1"/>
          </p:nvPr>
        </p:nvSpPr>
        <p:spPr>
          <a:xfrm>
            <a:off x="7235505"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9" name="Content Placeholder 11"/>
          <p:cNvSpPr>
            <a:spLocks noGrp="1"/>
          </p:cNvSpPr>
          <p:nvPr>
            <p:ph sz="quarter" idx="23" hasCustomPrompt="1"/>
          </p:nvPr>
        </p:nvSpPr>
        <p:spPr>
          <a:xfrm>
            <a:off x="7235504"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20" name="Text Placeholder 3"/>
          <p:cNvSpPr>
            <a:spLocks noGrp="1"/>
          </p:cNvSpPr>
          <p:nvPr>
            <p:ph type="body" sz="quarter" idx="24" hasCustomPrompt="1"/>
          </p:nvPr>
        </p:nvSpPr>
        <p:spPr>
          <a:xfrm>
            <a:off x="723550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16411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559" y="856301"/>
            <a:ext cx="15708907" cy="4212090"/>
          </a:xfrm>
        </p:spPr>
        <p:txBody>
          <a:bodyPr anchor="b"/>
          <a:lstStyle>
            <a:lvl1pPr algn="r">
              <a:defRPr sz="6000">
                <a:latin typeface="+mj-lt"/>
              </a:defRPr>
            </a:lvl1pPr>
          </a:lstStyle>
          <a:p>
            <a:r>
              <a:rPr lang="en-US"/>
              <a:t> Add Section Header in Title Case</a:t>
            </a:r>
          </a:p>
        </p:txBody>
      </p:sp>
      <p:cxnSp>
        <p:nvCxnSpPr>
          <p:cNvPr id="4" name="Straight Connector 3"/>
          <p:cNvCxnSpPr/>
          <p:nvPr/>
        </p:nvCxnSpPr>
        <p:spPr>
          <a:xfrm>
            <a:off x="914400" y="5409346"/>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5" name="Group 4"/>
          <p:cNvGrpSpPr/>
          <p:nvPr userDrawn="1"/>
        </p:nvGrpSpPr>
        <p:grpSpPr>
          <a:xfrm>
            <a:off x="0" y="-1572769"/>
            <a:ext cx="11119104" cy="1307592"/>
            <a:chOff x="0" y="-1572769"/>
            <a:chExt cx="11119104" cy="1307592"/>
          </a:xfrm>
        </p:grpSpPr>
        <p:sp>
          <p:nvSpPr>
            <p:cNvPr id="6" name="Rectangle 5"/>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p:cNvPicPr>
              <a:picLocks noChangeAspect="1"/>
            </p:cNvPicPr>
            <p:nvPr userDrawn="1"/>
          </p:nvPicPr>
          <p:blipFill>
            <a:blip r:embed="rId2"/>
            <a:stretch>
              <a:fillRect/>
            </a:stretch>
          </p:blipFill>
          <p:spPr>
            <a:xfrm>
              <a:off x="3984003" y="-1299965"/>
              <a:ext cx="6870700" cy="787400"/>
            </a:xfrm>
            <a:prstGeom prst="rect">
              <a:avLst/>
            </a:prstGeom>
          </p:spPr>
        </p:pic>
        <p:sp>
          <p:nvSpPr>
            <p:cNvPr id="8" name="Rectangle 7"/>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824907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Three Item List With Icons</a:t>
            </a:r>
          </a:p>
        </p:txBody>
      </p:sp>
      <p:sp>
        <p:nvSpPr>
          <p:cNvPr id="3" name="Content Placeholder 11"/>
          <p:cNvSpPr>
            <a:spLocks noGrp="1"/>
          </p:cNvSpPr>
          <p:nvPr>
            <p:ph sz="quarter" idx="12" hasCustomPrompt="1"/>
          </p:nvPr>
        </p:nvSpPr>
        <p:spPr>
          <a:xfrm>
            <a:off x="1433744" y="2625498"/>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t>
            </a:r>
            <a:r>
              <a:rPr lang="en-US" dirty="0"/>
              <a:t>add image</a:t>
            </a:r>
          </a:p>
        </p:txBody>
      </p:sp>
      <p:sp>
        <p:nvSpPr>
          <p:cNvPr id="4" name="Text Placeholder 3"/>
          <p:cNvSpPr>
            <a:spLocks noGrp="1"/>
          </p:cNvSpPr>
          <p:nvPr>
            <p:ph type="body" sz="quarter" idx="15" hasCustomPrompt="1"/>
          </p:nvPr>
        </p:nvSpPr>
        <p:spPr>
          <a:xfrm>
            <a:off x="3857628" y="2532121"/>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433744" y="508077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857628" y="498739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433744" y="748270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857628" y="738932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9" name="Straight Connector 8"/>
          <p:cNvCxnSpPr/>
          <p:nvPr/>
        </p:nvCxnSpPr>
        <p:spPr>
          <a:xfrm>
            <a:off x="3564592" y="2478772"/>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564592" y="493404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564592" y="733597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65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Four Item List With Icons</a:t>
            </a:r>
          </a:p>
        </p:txBody>
      </p:sp>
      <p:sp>
        <p:nvSpPr>
          <p:cNvPr id="3" name="Content Placeholder 11"/>
          <p:cNvSpPr>
            <a:spLocks noGrp="1"/>
          </p:cNvSpPr>
          <p:nvPr>
            <p:ph sz="quarter" idx="12" hasCustomPrompt="1"/>
          </p:nvPr>
        </p:nvSpPr>
        <p:spPr>
          <a:xfrm>
            <a:off x="1257300" y="227423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4240225"/>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6209333"/>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817844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72384" y="223662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72384" y="4202621"/>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72384" y="6171729"/>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72384" y="814083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88693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Five Item List With Icons</a:t>
            </a:r>
          </a:p>
        </p:txBody>
      </p:sp>
      <p:sp>
        <p:nvSpPr>
          <p:cNvPr id="3" name="Content Placeholder 11"/>
          <p:cNvSpPr>
            <a:spLocks noGrp="1"/>
          </p:cNvSpPr>
          <p:nvPr>
            <p:ph sz="quarter" idx="12" hasCustomPrompt="1"/>
          </p:nvPr>
        </p:nvSpPr>
        <p:spPr>
          <a:xfrm>
            <a:off x="1257300" y="2145187"/>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7"/>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3623501"/>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3623501"/>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5101815"/>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5101815"/>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6580129"/>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6580129"/>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69979" y="223662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69979" y="371494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69979" y="519325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69979" y="6671567"/>
            <a:ext cx="0" cy="1094874"/>
          </a:xfrm>
          <a:prstGeom prst="line">
            <a:avLst/>
          </a:prstGeom>
          <a:ln w="50800">
            <a:solidFill>
              <a:schemeClr val="accent1"/>
            </a:solidFill>
          </a:ln>
        </p:spPr>
        <p:style>
          <a:lnRef idx="2">
            <a:schemeClr val="accent1"/>
          </a:lnRef>
          <a:fillRef idx="0">
            <a:schemeClr val="accent1"/>
          </a:fillRef>
          <a:effectRef idx="1">
            <a:schemeClr val="accent1"/>
          </a:effectRef>
          <a:fontRef idx="minor">
            <a:schemeClr val="tx1"/>
          </a:fontRef>
        </p:style>
      </p:cxnSp>
      <p:sp>
        <p:nvSpPr>
          <p:cNvPr id="23" name="Content Placeholder 11"/>
          <p:cNvSpPr>
            <a:spLocks noGrp="1"/>
          </p:cNvSpPr>
          <p:nvPr>
            <p:ph sz="quarter" idx="22" hasCustomPrompt="1"/>
          </p:nvPr>
        </p:nvSpPr>
        <p:spPr>
          <a:xfrm>
            <a:off x="1257300" y="8100643"/>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24" name="Text Placeholder 3"/>
          <p:cNvSpPr>
            <a:spLocks noGrp="1"/>
          </p:cNvSpPr>
          <p:nvPr>
            <p:ph type="body" sz="quarter" idx="23" hasCustomPrompt="1"/>
          </p:nvPr>
        </p:nvSpPr>
        <p:spPr>
          <a:xfrm>
            <a:off x="3249836" y="8100643"/>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25" name="Straight Connector 24"/>
          <p:cNvCxnSpPr/>
          <p:nvPr/>
        </p:nvCxnSpPr>
        <p:spPr>
          <a:xfrm>
            <a:off x="3069979" y="819208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 y="-711050"/>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70737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P spid="24" grpId="0" build="p">
        <p:tmplLst>
          <p:tmpl lvl="1">
            <p:tnLst>
              <p:par>
                <p:cTn presetID="1"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9481323"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267433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799674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4" name="Content Placeholder 10"/>
          <p:cNvSpPr>
            <a:spLocks noGrp="1"/>
          </p:cNvSpPr>
          <p:nvPr>
            <p:ph sz="quarter" idx="11" hasCustomPrompt="1"/>
          </p:nvPr>
        </p:nvSpPr>
        <p:spPr>
          <a:xfrm>
            <a:off x="9325232"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0" hasCustomPrompt="1"/>
          </p:nvPr>
        </p:nvSpPr>
        <p:spPr>
          <a:xfrm>
            <a:off x="1257300"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2" hasCustomPrompt="1"/>
          </p:nvPr>
        </p:nvSpPr>
        <p:spPr>
          <a:xfrm>
            <a:off x="9325232"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3" hasCustomPrompt="1"/>
          </p:nvPr>
        </p:nvSpPr>
        <p:spPr>
          <a:xfrm>
            <a:off x="1257300"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42094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Chunking: Fiv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75203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5" hasCustomPrompt="1"/>
          </p:nvPr>
        </p:nvSpPr>
        <p:spPr>
          <a:xfrm>
            <a:off x="91440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306698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664926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12573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1204123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183250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de: Title with Description and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Rectangle 2"/>
          <p:cNvSpPr/>
          <p:nvPr/>
        </p:nvSpPr>
        <p:spPr>
          <a:xfrm>
            <a:off x="0" y="3666744"/>
            <a:ext cx="18288000" cy="662025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2825496"/>
            <a:ext cx="8080744" cy="1057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283" y="4043452"/>
            <a:ext cx="17318790"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283" y="3035808"/>
            <a:ext cx="6704655"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Tree>
    <p:extLst>
      <p:ext uri="{BB962C8B-B14F-4D97-AF65-F5344CB8AC3E}">
        <p14:creationId xmlns:p14="http://schemas.microsoft.com/office/powerpoint/2010/main" val="1364643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de: Title with Description and Two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1872" y="859536"/>
            <a:ext cx="15773400" cy="815748"/>
          </a:xfrm>
        </p:spPr>
        <p:txBody>
          <a:bodyPr/>
          <a:lstStyle>
            <a:lvl1pPr>
              <a:defRPr>
                <a:solidFill>
                  <a:schemeClr val="bg1"/>
                </a:solidFill>
              </a:defRPr>
            </a:lvl1pPr>
          </a:lstStyle>
          <a:p>
            <a:r>
              <a:rPr lang="en-US"/>
              <a:t>Add Title Slide in Title Case</a:t>
            </a:r>
          </a:p>
        </p:txBody>
      </p:sp>
      <p:sp>
        <p:nvSpPr>
          <p:cNvPr id="7"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8" name="Rectangle 7"/>
          <p:cNvSpPr/>
          <p:nvPr/>
        </p:nvSpPr>
        <p:spPr>
          <a:xfrm>
            <a:off x="-1" y="3678561"/>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Rectangle 8"/>
          <p:cNvSpPr/>
          <p:nvPr/>
        </p:nvSpPr>
        <p:spPr>
          <a:xfrm>
            <a:off x="0" y="2828260"/>
            <a:ext cx="6601968"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0" name="Text Placeholder 6"/>
          <p:cNvSpPr>
            <a:spLocks noGrp="1"/>
          </p:cNvSpPr>
          <p:nvPr>
            <p:ph type="body" sz="quarter" idx="10" hasCustomPrompt="1"/>
          </p:nvPr>
        </p:nvSpPr>
        <p:spPr>
          <a:xfrm>
            <a:off x="402283"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1" name="Text Placeholder 9"/>
          <p:cNvSpPr>
            <a:spLocks noGrp="1"/>
          </p:cNvSpPr>
          <p:nvPr>
            <p:ph type="body" sz="quarter" idx="17" hasCustomPrompt="1"/>
          </p:nvPr>
        </p:nvSpPr>
        <p:spPr>
          <a:xfrm>
            <a:off x="402282" y="3039872"/>
            <a:ext cx="58496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12" name="Rectangle 11"/>
          <p:cNvSpPr/>
          <p:nvPr/>
        </p:nvSpPr>
        <p:spPr>
          <a:xfrm>
            <a:off x="9326880" y="3669652"/>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3" name="Rectangle 12"/>
          <p:cNvSpPr/>
          <p:nvPr/>
        </p:nvSpPr>
        <p:spPr>
          <a:xfrm>
            <a:off x="9326878" y="2828260"/>
            <a:ext cx="660069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4" name="Text Placeholder 6"/>
          <p:cNvSpPr>
            <a:spLocks noGrp="1"/>
          </p:cNvSpPr>
          <p:nvPr>
            <p:ph type="body" sz="quarter" idx="19" hasCustomPrompt="1"/>
          </p:nvPr>
        </p:nvSpPr>
        <p:spPr>
          <a:xfrm>
            <a:off x="9796361"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5" name="Text Placeholder 9"/>
          <p:cNvSpPr>
            <a:spLocks noGrp="1"/>
          </p:cNvSpPr>
          <p:nvPr>
            <p:ph type="body" sz="quarter" idx="20" hasCustomPrompt="1"/>
          </p:nvPr>
        </p:nvSpPr>
        <p:spPr>
          <a:xfrm>
            <a:off x="9796360" y="3048781"/>
            <a:ext cx="5852160"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023215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Up Next">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1067547" y="711200"/>
            <a:ext cx="15054790" cy="46736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Up Next:</a:t>
            </a:r>
          </a:p>
          <a:p>
            <a:pPr lvl="0"/>
            <a:r>
              <a:rPr lang="en-US"/>
              <a:t>Title of Upcoming Module</a:t>
            </a:r>
          </a:p>
        </p:txBody>
      </p:sp>
      <p:cxnSp>
        <p:nvCxnSpPr>
          <p:cNvPr id="5" name="Straight Connector 4"/>
          <p:cNvCxnSpPr/>
          <p:nvPr/>
        </p:nvCxnSpPr>
        <p:spPr>
          <a:xfrm>
            <a:off x="914400" y="565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6" name="Group 5"/>
          <p:cNvGrpSpPr/>
          <p:nvPr userDrawn="1"/>
        </p:nvGrpSpPr>
        <p:grpSpPr>
          <a:xfrm>
            <a:off x="0" y="-1572769"/>
            <a:ext cx="11119104" cy="1307592"/>
            <a:chOff x="0" y="-1572769"/>
            <a:chExt cx="11119104" cy="1307592"/>
          </a:xfrm>
        </p:grpSpPr>
        <p:sp>
          <p:nvSpPr>
            <p:cNvPr id="7" name="Rectangle 6"/>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 name="Picture 7"/>
            <p:cNvPicPr>
              <a:picLocks noChangeAspect="1"/>
            </p:cNvPicPr>
            <p:nvPr userDrawn="1"/>
          </p:nvPicPr>
          <p:blipFill>
            <a:blip r:embed="rId2"/>
            <a:stretch>
              <a:fillRect/>
            </a:stretch>
          </p:blipFill>
          <p:spPr>
            <a:xfrm>
              <a:off x="3984003" y="-1299965"/>
              <a:ext cx="6870700" cy="787400"/>
            </a:xfrm>
            <a:prstGeom prst="rect">
              <a:avLst/>
            </a:prstGeom>
          </p:spPr>
        </p:pic>
        <p:sp>
          <p:nvSpPr>
            <p:cNvPr id="9" name="Rectangle 8"/>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7003419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de: Half Page with Tab and Output Section">
    <p:bg>
      <p:bgPr>
        <a:solidFill>
          <a:schemeClr val="bg2">
            <a:lumMod val="25000"/>
          </a:schemeClr>
        </a:solidFill>
        <a:effectLst/>
      </p:bgPr>
    </p:bg>
    <p:spTree>
      <p:nvGrpSpPr>
        <p:cNvPr id="1" name=""/>
        <p:cNvGrpSpPr/>
        <p:nvPr/>
      </p:nvGrpSpPr>
      <p:grpSpPr>
        <a:xfrm>
          <a:off x="0" y="0"/>
          <a:ext cx="0" cy="0"/>
          <a:chOff x="0" y="0"/>
          <a:chExt cx="0" cy="0"/>
        </a:xfrm>
      </p:grpSpPr>
      <p:sp>
        <p:nvSpPr>
          <p:cNvPr id="11" name="Rectangle 10"/>
          <p:cNvSpPr/>
          <p:nvPr userDrawn="1"/>
        </p:nvSpPr>
        <p:spPr>
          <a:xfrm>
            <a:off x="-2" y="3678561"/>
            <a:ext cx="11777474"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2" name="Rectangle 11"/>
          <p:cNvSpPr/>
          <p:nvPr userDrawn="1"/>
        </p:nvSpPr>
        <p:spPr>
          <a:xfrm>
            <a:off x="-1" y="2828260"/>
            <a:ext cx="808404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6" name="Text Placeholder 6"/>
          <p:cNvSpPr>
            <a:spLocks noGrp="1"/>
          </p:cNvSpPr>
          <p:nvPr>
            <p:ph type="body" sz="quarter" idx="10" hasCustomPrompt="1"/>
          </p:nvPr>
        </p:nvSpPr>
        <p:spPr>
          <a:xfrm>
            <a:off x="402283" y="4041648"/>
            <a:ext cx="10808262" cy="585216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282" y="3035808"/>
            <a:ext cx="699797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11777472" y="3678561"/>
            <a:ext cx="6510528" cy="660844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12046288" y="4041647"/>
            <a:ext cx="5839376" cy="585216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Tree>
    <p:extLst>
      <p:ext uri="{BB962C8B-B14F-4D97-AF65-F5344CB8AC3E}">
        <p14:creationId xmlns:p14="http://schemas.microsoft.com/office/powerpoint/2010/main" val="9656256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Half Page Title Left and Tab Right">
    <p:bg>
      <p:bgPr>
        <a:solidFill>
          <a:schemeClr val="bg2">
            <a:lumMod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93990" y="4713582"/>
            <a:ext cx="5820102" cy="987424"/>
          </a:xfrm>
          <a:prstGeom prst="rect">
            <a:avLst/>
          </a:prstGeom>
        </p:spPr>
        <p:txBody>
          <a:bodyPr anchor="ctr">
            <a:noAutofit/>
          </a:bodyPr>
          <a:lstStyle>
            <a:lvl1pPr algn="ctr">
              <a:defRPr sz="5400">
                <a:solidFill>
                  <a:schemeClr val="bg1"/>
                </a:solidFill>
                <a:latin typeface="+mj-lt"/>
              </a:defRPr>
            </a:lvl1pPr>
          </a:lstStyle>
          <a:p>
            <a:pPr lvl="0"/>
            <a:r>
              <a:rPr lang="en-US"/>
              <a:t>Code Title Here</a:t>
            </a:r>
          </a:p>
        </p:txBody>
      </p:sp>
      <p:sp>
        <p:nvSpPr>
          <p:cNvPr id="5" name="Rectangle 4"/>
          <p:cNvSpPr/>
          <p:nvPr/>
        </p:nvSpPr>
        <p:spPr>
          <a:xfrm>
            <a:off x="6613451" y="898428"/>
            <a:ext cx="11674550"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Rectangle 5"/>
          <p:cNvSpPr/>
          <p:nvPr/>
        </p:nvSpPr>
        <p:spPr>
          <a:xfrm>
            <a:off x="6613450" y="1"/>
            <a:ext cx="8102009"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7111991" y="1254642"/>
            <a:ext cx="10755386" cy="862087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7187609" y="186898"/>
            <a:ext cx="5270873"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1047482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Full Page with Tab">
    <p:bg>
      <p:bgPr>
        <a:solidFill>
          <a:schemeClr val="bg2">
            <a:lumMod val="25000"/>
          </a:schemeClr>
        </a:solidFill>
        <a:effectLst/>
      </p:bgPr>
    </p:bg>
    <p:spTree>
      <p:nvGrpSpPr>
        <p:cNvPr id="1" name=""/>
        <p:cNvGrpSpPr/>
        <p:nvPr/>
      </p:nvGrpSpPr>
      <p:grpSpPr>
        <a:xfrm>
          <a:off x="0" y="0"/>
          <a:ext cx="0" cy="0"/>
          <a:chOff x="0" y="0"/>
          <a:chExt cx="0" cy="0"/>
        </a:xfrm>
      </p:grpSpPr>
      <p:sp>
        <p:nvSpPr>
          <p:cNvPr id="3" name="Rectangle 2"/>
          <p:cNvSpPr/>
          <p:nvPr/>
        </p:nvSpPr>
        <p:spPr>
          <a:xfrm>
            <a:off x="-1" y="898428"/>
            <a:ext cx="18288002"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1"/>
            <a:ext cx="7995684"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336" y="1062888"/>
            <a:ext cx="17332771" cy="8794344"/>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336" y="251813"/>
            <a:ext cx="67640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17364786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Light Full Page with Title and Description">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tx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de: Title Half Page with Tab and Output">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baseline="0">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marL="0" indent="0"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
        <p:nvSpPr>
          <p:cNvPr id="4" name="Rectangle 3"/>
          <p:cNvSpPr/>
          <p:nvPr/>
        </p:nvSpPr>
        <p:spPr>
          <a:xfrm>
            <a:off x="-1" y="3443151"/>
            <a:ext cx="18288002" cy="392436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Rectangle 4"/>
          <p:cNvSpPr/>
          <p:nvPr/>
        </p:nvSpPr>
        <p:spPr>
          <a:xfrm>
            <a:off x="0" y="2565989"/>
            <a:ext cx="6021396" cy="119269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335" y="3758680"/>
            <a:ext cx="17375301" cy="3232819"/>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336" y="2752887"/>
            <a:ext cx="483493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4" y="7367513"/>
            <a:ext cx="18288004" cy="291948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402336" y="7516368"/>
            <a:ext cx="17375300" cy="237714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a:t>&gt; Console</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Dark Half Page Horizontal">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noAutofit/>
          </a:bodyPr>
          <a:lstStyle>
            <a:lvl1pPr algn="l">
              <a:defRPr sz="4400" baseline="0">
                <a:solidFill>
                  <a:schemeClr val="tx1"/>
                </a:solidFill>
              </a:defRPr>
            </a:lvl1pPr>
          </a:lstStyle>
          <a:p>
            <a:r>
              <a:rPr lang="en-US"/>
              <a:t>Add Title Slide in Title Case</a:t>
            </a:r>
          </a:p>
        </p:txBody>
      </p:sp>
      <p:sp>
        <p:nvSpPr>
          <p:cNvPr id="3" name="Text Placeholder 8"/>
          <p:cNvSpPr>
            <a:spLocks noGrp="1"/>
          </p:cNvSpPr>
          <p:nvPr>
            <p:ph type="body" sz="quarter" idx="18"/>
          </p:nvPr>
        </p:nvSpPr>
        <p:spPr>
          <a:xfrm>
            <a:off x="402281" y="7670800"/>
            <a:ext cx="17483382" cy="2131568"/>
          </a:xfrm>
          <a:prstGeom prst="rect">
            <a:avLst/>
          </a:prstGeom>
        </p:spPr>
        <p:txBody>
          <a:bodyPr lIns="91440">
            <a:noAutofit/>
          </a:bodyPr>
          <a:lstStyle>
            <a:lvl1pPr marL="0" indent="0" algn="l">
              <a:lnSpc>
                <a:spcPct val="100000"/>
              </a:lnSpc>
              <a:spcBef>
                <a:spcPts val="0"/>
              </a:spcBef>
              <a:buFont typeface="Arial" charset="0"/>
              <a:buNone/>
              <a:defRPr sz="3000" b="0" i="0">
                <a:solidFill>
                  <a:schemeClr val="tx1"/>
                </a:solidFill>
                <a:latin typeface="+mn-lt"/>
                <a:ea typeface="PS TT Commons Medium" charset="0"/>
                <a:cs typeface="PS TT Commons Medium" charset="0"/>
              </a:defRPr>
            </a:lvl1pPr>
          </a:lstStyle>
          <a:p>
            <a:pPr lvl="0"/>
            <a:endParaRPr lang="en-US"/>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lstStyle>
            <a:lvl1pPr algn="l">
              <a:defRPr sz="4400" baseline="0">
                <a:solidFill>
                  <a:schemeClr val="tx1"/>
                </a:solidFill>
              </a:defRPr>
            </a:lvl1pPr>
          </a:lstStyle>
          <a:p>
            <a:r>
              <a:rPr lang="en-US"/>
              <a:t>Add Title Slide in Title Case</a:t>
            </a:r>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8"/>
          <p:cNvSpPr>
            <a:spLocks noGrp="1"/>
          </p:cNvSpPr>
          <p:nvPr>
            <p:ph type="body" sz="quarter" idx="18" hasCustomPrompt="1"/>
          </p:nvPr>
        </p:nvSpPr>
        <p:spPr>
          <a:xfrm>
            <a:off x="402281" y="7670800"/>
            <a:ext cx="17483382" cy="2131568"/>
          </a:xfrm>
          <a:prstGeom prst="rect">
            <a:avLst/>
          </a:prstGeom>
        </p:spPr>
        <p:txBody>
          <a:bodyPr lIns="91440">
            <a:noAutofit/>
          </a:bodyPr>
          <a:lstStyle>
            <a:lvl1pPr marL="0" indent="0" algn="l">
              <a:lnSpc>
                <a:spcPct val="100000"/>
              </a:lnSpc>
              <a:spcBef>
                <a:spcPts val="0"/>
              </a:spcBef>
              <a:buNone/>
              <a:defRPr sz="3000" b="0" i="0">
                <a:solidFill>
                  <a:schemeClr val="tx1"/>
                </a:solidFill>
                <a:latin typeface="+mn-lt"/>
                <a:ea typeface="PS TT Commons Medium" charset="0"/>
                <a:cs typeface="PS TT Commons Medium" charset="0"/>
              </a:defRPr>
            </a:lvl1pPr>
          </a:lstStyle>
          <a:p>
            <a:pPr lvl="0"/>
            <a:r>
              <a:rPr lang="en-US"/>
              <a:t>Add text here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Light Full Page with Title">
    <p:bg>
      <p:bgPr>
        <a:solidFill>
          <a:srgbClr val="D9D9D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7" name="Rectangle 6"/>
          <p:cNvSpPr/>
          <p:nvPr userDrawn="1"/>
        </p:nvSpPr>
        <p:spPr>
          <a:xfrm>
            <a:off x="1" y="2"/>
            <a:ext cx="6953249" cy="10287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
            <a:ext cx="6953250" cy="10287000"/>
          </a:xfrm>
          <a:prstGeom prst="rect">
            <a:avLst/>
          </a:prstGeom>
        </p:spPr>
      </p:pic>
      <p:sp>
        <p:nvSpPr>
          <p:cNvPr id="10" name="Text Placeholder 9"/>
          <p:cNvSpPr>
            <a:spLocks noGrp="1"/>
          </p:cNvSpPr>
          <p:nvPr>
            <p:ph type="body" sz="quarter" idx="13" hasCustomPrompt="1"/>
          </p:nvPr>
        </p:nvSpPr>
        <p:spPr>
          <a:xfrm>
            <a:off x="1115674" y="2738804"/>
            <a:ext cx="4721900" cy="1005365"/>
          </a:xfrm>
          <a:prstGeom prst="rect">
            <a:avLst/>
          </a:prstGeom>
        </p:spPr>
        <p:txBody>
          <a:bodyPr anchor="b" anchorCtr="0">
            <a:noAutofit/>
          </a:bodyPr>
          <a:lstStyle>
            <a:lvl1pPr marL="0" indent="0" algn="ctr">
              <a:buNone/>
              <a:defRPr sz="4800" baseline="0">
                <a:solidFill>
                  <a:schemeClr val="bg1"/>
                </a:solidFill>
                <a:latin typeface="+mj-lt"/>
              </a:defRPr>
            </a:lvl1pPr>
            <a:lvl2pPr marL="445610" indent="0" algn="ctr">
              <a:buNone/>
              <a:defRPr sz="5400">
                <a:latin typeface="+mj-lt"/>
              </a:defRPr>
            </a:lvl2pPr>
            <a:lvl3pPr marL="894264" indent="0" algn="ctr">
              <a:buNone/>
              <a:defRPr sz="5400">
                <a:latin typeface="+mj-lt"/>
              </a:defRPr>
            </a:lvl3pPr>
            <a:lvl4pPr marL="1323975" indent="0" algn="ctr">
              <a:buNone/>
              <a:defRPr sz="5400">
                <a:latin typeface="+mj-lt"/>
              </a:defRPr>
            </a:lvl4pPr>
            <a:lvl5pPr marL="1645443" indent="0" algn="ctr">
              <a:buNone/>
              <a:defRPr sz="5400">
                <a:latin typeface="+mj-lt"/>
              </a:defRPr>
            </a:lvl5pPr>
          </a:lstStyle>
          <a:p>
            <a:pPr lvl="0"/>
            <a:r>
              <a:rPr lang="en-US" dirty="0"/>
              <a:t>Slide Title</a:t>
            </a:r>
          </a:p>
        </p:txBody>
      </p:sp>
      <p:sp>
        <p:nvSpPr>
          <p:cNvPr id="8" name="Rectangle 7"/>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
        <p:nvSpPr>
          <p:cNvPr id="3" name="Text Placeholder 2"/>
          <p:cNvSpPr>
            <a:spLocks noGrp="1"/>
          </p:cNvSpPr>
          <p:nvPr>
            <p:ph type="body" sz="quarter" idx="14" hasCustomPrompt="1"/>
          </p:nvPr>
        </p:nvSpPr>
        <p:spPr>
          <a:xfrm>
            <a:off x="7772400" y="813816"/>
            <a:ext cx="9692640" cy="8668512"/>
          </a:xfrm>
        </p:spPr>
        <p:txBody>
          <a:bodyPr anchor="ctr"/>
          <a:lstStyle>
            <a:lvl1pPr>
              <a:spcBef>
                <a:spcPts val="2700"/>
              </a:spcBef>
              <a:defRPr sz="3600">
                <a:solidFill>
                  <a:schemeClr val="accent1"/>
                </a:solidFill>
                <a:latin typeface="+mn-lt"/>
              </a:defRPr>
            </a:lvl1pPr>
            <a:lvl2pPr>
              <a:defRPr sz="3600" b="0" i="0">
                <a:solidFill>
                  <a:schemeClr val="accent1"/>
                </a:solidFill>
                <a:latin typeface="PS TT Commons" charset="0"/>
                <a:ea typeface="PS TT Commons" charset="0"/>
                <a:cs typeface="PS TT Commons" charset="0"/>
              </a:defRPr>
            </a:lvl2pPr>
            <a:lvl3pPr>
              <a:defRPr sz="3600" b="0" i="0">
                <a:solidFill>
                  <a:schemeClr val="accent1"/>
                </a:solidFill>
                <a:latin typeface="PS TT Commons" charset="0"/>
                <a:ea typeface="PS TT Commons" charset="0"/>
                <a:cs typeface="PS TT Commons" charset="0"/>
              </a:defRPr>
            </a:lvl3pPr>
            <a:lvl4pPr>
              <a:defRPr sz="3600" b="0" i="0">
                <a:solidFill>
                  <a:schemeClr val="accent1"/>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Dark Half Page Vertical with Points">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199"/>
            <a:ext cx="8229654" cy="9281160"/>
          </a:xfrm>
          <a:prstGeom prst="rect">
            <a:avLst/>
          </a:prstGeom>
        </p:spPr>
        <p:txBody>
          <a:bodyPr anchor="t">
            <a:noAutofit/>
          </a:bodyPr>
          <a:lstStyle>
            <a:lvl1pPr marL="0" indent="0">
              <a:lnSpc>
                <a:spcPct val="110000"/>
              </a:lnSpc>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6488" cy="9281160"/>
          </a:xfrm>
          <a:prstGeom prst="rect">
            <a:avLst/>
          </a:prstGeom>
        </p:spPr>
        <p:txBody>
          <a:bodyPr>
            <a:noAutofit/>
          </a:bodyPr>
          <a:lstStyle>
            <a:lvl1pPr marL="358775" indent="-358775">
              <a:lnSpc>
                <a:spcPct val="10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Code: Dark Half Page Vertical with Points">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200"/>
            <a:ext cx="8229654" cy="9282222"/>
          </a:xfrm>
          <a:prstGeom prst="rect">
            <a:avLst/>
          </a:prstGeom>
        </p:spPr>
        <p:txBody>
          <a:bodyPr anchor="t">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3464" cy="9282223"/>
          </a:xfrm>
          <a:prstGeom prst="rect">
            <a:avLst/>
          </a:prstGeom>
        </p:spPr>
        <p:txBody>
          <a:bodyPr>
            <a:noAutofit/>
          </a:bodyPr>
          <a:lstStyle>
            <a:lvl1pPr marL="0" indent="-358775">
              <a:lnSpc>
                <a:spcPct val="7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947059" y="703581"/>
            <a:ext cx="5618334" cy="8879842"/>
          </a:xfrm>
          <a:prstGeom prst="rect">
            <a:avLst/>
          </a:prstGeom>
        </p:spPr>
        <p:txBody>
          <a:bodyPr anchor="ctr">
            <a:noAutofit/>
          </a:bodyPr>
          <a:lstStyle>
            <a:lvl1pPr algn="r">
              <a:defRPr sz="3400" b="0" i="0">
                <a:solidFill>
                  <a:schemeClr val="accent1"/>
                </a:solidFill>
                <a:latin typeface="+mn-lt"/>
                <a:ea typeface="PS TT Commons DemiBold" charset="0"/>
                <a:cs typeface="PS TT Commons DemiBold" charset="0"/>
              </a:defRPr>
            </a:lvl1pPr>
            <a:lvl2pPr marL="1172006" indent="-577860"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2pPr>
            <a:lvl3pPr marL="1766148" indent="-5737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3pPr>
            <a:lvl4pPr marL="2193448" indent="-4272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4pPr>
            <a:lvl5pPr marL="2193444" indent="0" algn="r">
              <a:buFont typeface="Myriad Pro" panose="020B0503030403020204" pitchFamily="34" charset="0"/>
              <a:buNone/>
              <a:defRPr sz="34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7072376"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7579363" y="1497477"/>
            <a:ext cx="9855198" cy="7292050"/>
          </a:xfrm>
          <a:prstGeom prst="rect">
            <a:avLst/>
          </a:prstGeom>
        </p:spPr>
        <p:txBody>
          <a:bodyPr anchor="ctr">
            <a:noAutofit/>
          </a:bodyPr>
          <a:lstStyle>
            <a:lvl1pPr>
              <a:lnSpc>
                <a:spcPct val="100000"/>
              </a:lnSpc>
              <a:defRPr sz="54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r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833121" y="703581"/>
            <a:ext cx="5384802" cy="8879842"/>
          </a:xfrm>
          <a:prstGeom prst="rect">
            <a:avLst/>
          </a:prstGeom>
        </p:spPr>
        <p:txBody>
          <a:bodyPr anchor="ctr">
            <a:noAutofit/>
          </a:bodyPr>
          <a:lstStyle>
            <a:lvl1pPr algn="r">
              <a:lnSpc>
                <a:spcPct val="100000"/>
              </a:lnSpc>
              <a:defRPr sz="54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6913880"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7609840" y="703581"/>
            <a:ext cx="9763760" cy="8879842"/>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257299" y="2438401"/>
            <a:ext cx="5245102" cy="6827046"/>
          </a:xfrm>
          <a:prstGeom prst="rect">
            <a:avLst/>
          </a:prstGeom>
        </p:spPr>
        <p:txBody>
          <a:bodyPr anchor="ctr">
            <a:noAutofit/>
          </a:bodyPr>
          <a:lstStyle>
            <a:lvl1pPr algn="r">
              <a:defRPr sz="5400" baseline="0">
                <a:latin typeface="+mj-lt"/>
              </a:defRPr>
            </a:lvl1pPr>
          </a:lstStyle>
          <a:p>
            <a:pPr lvl="0"/>
            <a:r>
              <a:rPr lang="en-US"/>
              <a:t>Click to add title or click icon to add graphic</a:t>
            </a:r>
          </a:p>
        </p:txBody>
      </p:sp>
      <p:cxnSp>
        <p:nvCxnSpPr>
          <p:cNvPr id="8" name="Straight Connector 7"/>
          <p:cNvCxnSpPr/>
          <p:nvPr/>
        </p:nvCxnSpPr>
        <p:spPr>
          <a:xfrm>
            <a:off x="707644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7"/>
          <p:cNvSpPr>
            <a:spLocks noGrp="1"/>
          </p:cNvSpPr>
          <p:nvPr>
            <p:ph type="body" sz="quarter" idx="10" hasCustomPrompt="1"/>
          </p:nvPr>
        </p:nvSpPr>
        <p:spPr>
          <a:xfrm>
            <a:off x="7609840" y="2438401"/>
            <a:ext cx="9763760" cy="6827046"/>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11740896"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9" name="Rectangle 8"/>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5">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Click to 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40" y="2438401"/>
            <a:ext cx="5961260" cy="6827046"/>
          </a:xfrm>
          <a:prstGeom prst="rect">
            <a:avLst/>
          </a:prstGeom>
        </p:spPr>
        <p:txBody>
          <a:bodyPr anchor="ctr">
            <a:noAutofit/>
          </a:bodyPr>
          <a:lstStyle>
            <a:lvl1pPr algn="l">
              <a:defRPr sz="5400" baseline="0">
                <a:latin typeface="+mj-lt"/>
              </a:defRPr>
            </a:lvl1pPr>
          </a:lstStyle>
          <a:p>
            <a:pPr lvl="0"/>
            <a:r>
              <a:rPr lang="en-US"/>
              <a:t>Click to add title or click icon to add graphic</a:t>
            </a:r>
          </a:p>
        </p:txBody>
      </p:sp>
      <p:cxnSp>
        <p:nvCxnSpPr>
          <p:cNvPr id="8" name="Straight Connector 7"/>
          <p:cNvCxnSpPr/>
          <p:nvPr/>
        </p:nvCxnSpPr>
        <p:spPr>
          <a:xfrm>
            <a:off x="1069151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7"/>
          <p:cNvSpPr>
            <a:spLocks noGrp="1"/>
          </p:cNvSpPr>
          <p:nvPr>
            <p:ph type="body" sz="quarter" idx="10" hasCustomPrompt="1"/>
          </p:nvPr>
        </p:nvSpPr>
        <p:spPr>
          <a:xfrm>
            <a:off x="1257300" y="2438401"/>
            <a:ext cx="905628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hree Edge Bleed Image Left | Content Right">
    <p:spTree>
      <p:nvGrpSpPr>
        <p:cNvPr id="1" name=""/>
        <p:cNvGrpSpPr/>
        <p:nvPr/>
      </p:nvGrpSpPr>
      <p:grpSpPr>
        <a:xfrm>
          <a:off x="0" y="0"/>
          <a:ext cx="0" cy="0"/>
          <a:chOff x="0" y="0"/>
          <a:chExt cx="0" cy="0"/>
        </a:xfrm>
      </p:grpSpPr>
      <p:sp>
        <p:nvSpPr>
          <p:cNvPr id="3" name="Text Placeholder 16"/>
          <p:cNvSpPr>
            <a:spLocks noGrp="1"/>
          </p:cNvSpPr>
          <p:nvPr>
            <p:ph type="body" sz="quarter" idx="12" hasCustomPrompt="1"/>
          </p:nvPr>
        </p:nvSpPr>
        <p:spPr>
          <a:xfrm>
            <a:off x="8046720" y="723901"/>
            <a:ext cx="9509760" cy="8839202"/>
          </a:xfrm>
          <a:prstGeom prst="rect">
            <a:avLst/>
          </a:prstGeom>
        </p:spPr>
        <p:txBody>
          <a:bodyPr anchor="ctr">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71638" indent="-347663" algn="l">
              <a:tabLst/>
              <a:defRPr sz="3400" b="0" i="0">
                <a:solidFill>
                  <a:schemeClr val="accent1"/>
                </a:solidFill>
                <a:latin typeface="PS TT Commons" charset="0"/>
                <a:ea typeface="PS TT Commons" charset="0"/>
                <a:cs typeface="PS TT Commons" charset="0"/>
              </a:defRPr>
            </a:lvl4pPr>
            <a:lvl5pPr marL="1946275" indent="-301625" algn="l">
              <a:tabLst/>
              <a:defRPr sz="34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Picture Placeholder 8"/>
          <p:cNvSpPr>
            <a:spLocks noGrp="1"/>
          </p:cNvSpPr>
          <p:nvPr>
            <p:ph type="pic" sz="quarter" idx="13" hasCustomPrompt="1"/>
          </p:nvPr>
        </p:nvSpPr>
        <p:spPr>
          <a:xfrm>
            <a:off x="1" y="0"/>
            <a:ext cx="7233918" cy="10287000"/>
          </a:xfrm>
          <a:prstGeom prst="rect">
            <a:avLst/>
          </a:prstGeom>
          <a:solidFill>
            <a:schemeClr val="bg1"/>
          </a:solidFill>
        </p:spPr>
        <p:txBody>
          <a:bodyPr anchor="ctr">
            <a:noAutofit/>
          </a:bodyPr>
          <a:lstStyle>
            <a:lvl1pPr algn="ctr">
              <a:defRPr sz="4600" b="0" i="0">
                <a:latin typeface="PS TT Commons Light" charset="0"/>
                <a:ea typeface="PS TT Commons Light" charset="0"/>
                <a:cs typeface="PS TT Commons Light" charset="0"/>
              </a:defRPr>
            </a:lvl1pPr>
          </a:lstStyle>
          <a:p>
            <a:pPr lvl="0"/>
            <a:r>
              <a:rPr lang="en-US" dirty="0"/>
              <a:t>Click Icon</a:t>
            </a:r>
            <a:br>
              <a:rPr lang="en-US" dirty="0"/>
            </a:br>
            <a:r>
              <a:rPr lang="en-US" dirty="0"/>
              <a:t>to Add Graphic</a:t>
            </a:r>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84813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ircle Image Left | Title and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84848" y="3368115"/>
            <a:ext cx="10168128" cy="1118808"/>
          </a:xfrm>
        </p:spPr>
        <p:txBody>
          <a:bodyPr anchor="b">
            <a:noAutofit/>
          </a:bodyPr>
          <a:lstStyle>
            <a:lvl1pPr algn="l">
              <a:defRPr sz="5000"/>
            </a:lvl1pPr>
          </a:lstStyle>
          <a:p>
            <a:r>
              <a:rPr lang="en-US"/>
              <a:t>Add Slide Title in Title Case</a:t>
            </a:r>
          </a:p>
        </p:txBody>
      </p:sp>
      <p:sp>
        <p:nvSpPr>
          <p:cNvPr id="3" name="Picture Placeholder 2"/>
          <p:cNvSpPr>
            <a:spLocks noGrp="1"/>
          </p:cNvSpPr>
          <p:nvPr>
            <p:ph type="pic" sz="quarter" idx="15" hasCustomPrompt="1"/>
          </p:nvPr>
        </p:nvSpPr>
        <p:spPr>
          <a:xfrm>
            <a:off x="1431929" y="2932440"/>
            <a:ext cx="4330658" cy="4330658"/>
          </a:xfrm>
          <a:prstGeom prst="ellipse">
            <a:avLst/>
          </a:prstGeom>
          <a:noFill/>
          <a:ln>
            <a:solidFill>
              <a:schemeClr val="bg1">
                <a:lumMod val="95000"/>
              </a:schemeClr>
            </a:solidFill>
          </a:ln>
        </p:spPr>
        <p:txBody>
          <a:bodyPr anchor="ctr"/>
          <a:lstStyle>
            <a:lvl1pPr algn="ctr">
              <a:defRPr sz="4000" b="0" i="0">
                <a:latin typeface="PS TT Commons Light" charset="0"/>
                <a:ea typeface="PS TT Commons Light" charset="0"/>
                <a:cs typeface="PS TT Commons Light" charset="0"/>
              </a:defRPr>
            </a:lvl1pPr>
          </a:lstStyle>
          <a:p>
            <a:r>
              <a:rPr lang="en-US" dirty="0"/>
              <a:t>Click to </a:t>
            </a:r>
            <a:br>
              <a:rPr lang="en-US" dirty="0"/>
            </a:br>
            <a:r>
              <a:rPr lang="en-US" dirty="0"/>
              <a:t>add photo</a:t>
            </a:r>
          </a:p>
        </p:txBody>
      </p:sp>
      <p:sp>
        <p:nvSpPr>
          <p:cNvPr id="4" name="Text Placeholder 16"/>
          <p:cNvSpPr>
            <a:spLocks noGrp="1"/>
          </p:cNvSpPr>
          <p:nvPr>
            <p:ph type="body" sz="quarter" idx="12" hasCustomPrompt="1"/>
          </p:nvPr>
        </p:nvSpPr>
        <p:spPr>
          <a:xfrm>
            <a:off x="6784848" y="4870970"/>
            <a:ext cx="10168128" cy="3815830"/>
          </a:xfrm>
          <a:prstGeom prst="rect">
            <a:avLst/>
          </a:prstGeom>
        </p:spPr>
        <p:txBody>
          <a:bodyPr anchor="t">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600" b="0" i="0">
                <a:solidFill>
                  <a:schemeClr val="accent1"/>
                </a:solidFill>
                <a:latin typeface="PS TT Commons" charset="0"/>
                <a:ea typeface="PS TT Commons" charset="0"/>
                <a:cs typeface="PS TT Commons" charset="0"/>
              </a:defRPr>
            </a:lvl3pPr>
            <a:lvl4pPr algn="l">
              <a:defRPr sz="3600" b="0" i="0">
                <a:solidFill>
                  <a:schemeClr val="accent1"/>
                </a:solidFill>
                <a:latin typeface="PS TT Commons" charset="0"/>
                <a:ea typeface="PS TT Commons" charset="0"/>
                <a:cs typeface="PS TT Commons" charset="0"/>
              </a:defRPr>
            </a:lvl4pPr>
            <a:lvl5pPr algn="l">
              <a:defRPr sz="36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a:t>Second level</a:t>
            </a:r>
            <a:endParaRPr lang="en-US" dirty="0"/>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0176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mparison: Point-by-Poi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1"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item one</a:t>
            </a:r>
            <a:endParaRPr lang="en-US" dirty="0"/>
          </a:p>
        </p:txBody>
      </p:sp>
      <p:sp>
        <p:nvSpPr>
          <p:cNvPr id="5" name="Text Placeholder 3"/>
          <p:cNvSpPr>
            <a:spLocks noGrp="1"/>
          </p:cNvSpPr>
          <p:nvPr>
            <p:ph type="body" sz="quarter" idx="15" hasCustomPrompt="1"/>
          </p:nvPr>
        </p:nvSpPr>
        <p:spPr>
          <a:xfrm>
            <a:off x="809751" y="3352800"/>
            <a:ext cx="7927850"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0"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item two</a:t>
            </a:r>
            <a:endParaRPr lang="en-US" dirty="0"/>
          </a:p>
        </p:txBody>
      </p:sp>
      <p:sp>
        <p:nvSpPr>
          <p:cNvPr id="8" name="Text Placeholder 3"/>
          <p:cNvSpPr>
            <a:spLocks noGrp="1"/>
          </p:cNvSpPr>
          <p:nvPr>
            <p:ph type="body" sz="quarter" idx="17" hasCustomPrompt="1"/>
          </p:nvPr>
        </p:nvSpPr>
        <p:spPr>
          <a:xfrm>
            <a:off x="9550402" y="3352800"/>
            <a:ext cx="7929523"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mparison: by Ite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0"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first thing</a:t>
            </a:r>
            <a:endParaRPr lang="en-US" dirty="0"/>
          </a:p>
        </p:txBody>
      </p:sp>
      <p:sp>
        <p:nvSpPr>
          <p:cNvPr id="5" name="Text Placeholder 3"/>
          <p:cNvSpPr>
            <a:spLocks noGrp="1"/>
          </p:cNvSpPr>
          <p:nvPr>
            <p:ph type="body" sz="quarter" idx="15" hasCustomPrompt="1"/>
          </p:nvPr>
        </p:nvSpPr>
        <p:spPr>
          <a:xfrm>
            <a:off x="809749" y="3352800"/>
            <a:ext cx="7927851"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1"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second thing</a:t>
            </a:r>
            <a:endParaRPr lang="en-US" dirty="0"/>
          </a:p>
        </p:txBody>
      </p:sp>
      <p:sp>
        <p:nvSpPr>
          <p:cNvPr id="8" name="Text Placeholder 3"/>
          <p:cNvSpPr>
            <a:spLocks noGrp="1"/>
          </p:cNvSpPr>
          <p:nvPr>
            <p:ph type="body" sz="quarter" idx="17" hasCustomPrompt="1"/>
          </p:nvPr>
        </p:nvSpPr>
        <p:spPr>
          <a:xfrm>
            <a:off x="9550403" y="3352800"/>
            <a:ext cx="7927848"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820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Rectangle 6"/>
          <p:cNvSpPr/>
          <p:nvPr userDrawn="1"/>
        </p:nvSpPr>
        <p:spPr>
          <a:xfrm>
            <a:off x="0" y="0"/>
            <a:ext cx="6953250" cy="10287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sp>
        <p:nvSpPr>
          <p:cNvPr id="10" name="TextBox 9"/>
          <p:cNvSpPr txBox="1"/>
          <p:nvPr userDrawn="1"/>
        </p:nvSpPr>
        <p:spPr>
          <a:xfrm>
            <a:off x="1" y="3081927"/>
            <a:ext cx="6943724" cy="669414"/>
          </a:xfrm>
          <a:prstGeom prst="rect">
            <a:avLst/>
          </a:prstGeom>
          <a:noFill/>
        </p:spPr>
        <p:txBody>
          <a:bodyPr wrap="square" rtlCol="0">
            <a:noAutofit/>
          </a:bodyPr>
          <a:lstStyle/>
          <a:p>
            <a:pPr algn="ctr">
              <a:lnSpc>
                <a:spcPts val="4500"/>
              </a:lnSpc>
            </a:pPr>
            <a:r>
              <a:rPr lang="en-US" sz="5400" b="0" i="0" dirty="0">
                <a:solidFill>
                  <a:schemeClr val="bg1"/>
                </a:solidFill>
                <a:latin typeface="+mj-lt"/>
                <a:ea typeface="Gotham Light" charset="0"/>
                <a:cs typeface="Gotham Light" charset="0"/>
              </a:rPr>
              <a:t>Demo</a:t>
            </a:r>
          </a:p>
        </p:txBody>
      </p:sp>
      <p:sp>
        <p:nvSpPr>
          <p:cNvPr id="9" name="Rectangle 8"/>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chemeClr val="accent2"/>
                </a:solidFill>
                <a:latin typeface="PS TT Commons DemiBold" charset="0"/>
                <a:ea typeface="PS TT Commons DemiBold" charset="0"/>
                <a:cs typeface="PS TT Commons DemiBold" charset="0"/>
              </a:rPr>
              <a:t>preset</a:t>
            </a:r>
            <a:r>
              <a:rPr lang="en-US" sz="2400" b="1" i="0">
                <a:solidFill>
                  <a:schemeClr val="accent1"/>
                </a:solidFill>
                <a:latin typeface="PS TT Commons DemiBold" charset="0"/>
                <a:ea typeface="PS TT Commons DemiBold" charset="0"/>
                <a:cs typeface="PS TT Commons DemiBold" charset="0"/>
              </a:rPr>
              <a: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chemeClr val="accent2"/>
                </a:solidFill>
                <a:latin typeface="PS TT Commons DemiBold" charset="0"/>
                <a:ea typeface="PS TT Commons DemiBold" charset="0"/>
                <a:cs typeface="PS TT Commons DemiBold" charset="0"/>
              </a:rPr>
              <a:t>animations</a:t>
            </a:r>
            <a:endParaRPr lang="en-US" sz="2400" b="1" i="0" dirty="0">
              <a:solidFill>
                <a:schemeClr val="accent2"/>
              </a:solidFill>
              <a:latin typeface="PS TT Commons DemiBold" charset="0"/>
              <a:ea typeface="PS TT Commons DemiBold" charset="0"/>
              <a:cs typeface="PS TT Commons DemiBold" charset="0"/>
            </a:endParaRPr>
          </a:p>
        </p:txBody>
      </p:sp>
      <p:sp>
        <p:nvSpPr>
          <p:cNvPr id="15" name="Text Placeholder 2"/>
          <p:cNvSpPr>
            <a:spLocks noGrp="1"/>
          </p:cNvSpPr>
          <p:nvPr>
            <p:ph type="body" sz="quarter" idx="14" hasCustomPrompt="1"/>
          </p:nvPr>
        </p:nvSpPr>
        <p:spPr>
          <a:xfrm>
            <a:off x="7772400" y="813816"/>
            <a:ext cx="9692640" cy="8668512"/>
          </a:xfrm>
        </p:spPr>
        <p:txBody>
          <a:bodyPr anchor="ctr"/>
          <a:lstStyle>
            <a:lvl1pPr>
              <a:defRPr sz="3600">
                <a:solidFill>
                  <a:schemeClr val="accent2"/>
                </a:solidFill>
              </a:defRPr>
            </a:lvl1pPr>
            <a:lvl2pPr>
              <a:defRPr sz="3600" b="0" i="0">
                <a:solidFill>
                  <a:schemeClr val="accent2"/>
                </a:solidFill>
                <a:latin typeface="PS TT Commons" charset="0"/>
                <a:ea typeface="PS TT Commons" charset="0"/>
                <a:cs typeface="PS TT Commons" charset="0"/>
              </a:defRPr>
            </a:lvl2pPr>
            <a:lvl3pPr>
              <a:defRPr sz="3600" b="0" i="0">
                <a:solidFill>
                  <a:schemeClr val="accent2"/>
                </a:solidFill>
                <a:latin typeface="PS TT Commons" charset="0"/>
                <a:ea typeface="PS TT Commons" charset="0"/>
                <a:cs typeface="PS TT Commons" charset="0"/>
              </a:defRPr>
            </a:lvl3pPr>
            <a:lvl4pPr>
              <a:defRPr sz="3600" b="0" i="0">
                <a:solidFill>
                  <a:schemeClr val="accent2"/>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
        <p:nvSpPr>
          <p:cNvPr id="2" name="TextBox 1"/>
          <p:cNvSpPr txBox="1"/>
          <p:nvPr userDrawn="1"/>
        </p:nvSpPr>
        <p:spPr>
          <a:xfrm>
            <a:off x="12307824" y="6583680"/>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88970" y="1751488"/>
            <a:ext cx="11910060" cy="6784024"/>
          </a:xfrm>
        </p:spPr>
        <p:txBody>
          <a:bodyPr/>
          <a:lstStyle>
            <a:lvl1pPr>
              <a:lnSpc>
                <a:spcPct val="100000"/>
              </a:lnSpc>
              <a:defRPr sz="66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491568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ation-short">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83695"/>
            <a:ext cx="15057120" cy="390270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PS TT Commons Light" charset="0"/>
                <a:ea typeface="PS TT Commons Light" charset="0"/>
                <a:cs typeface="PS TT Commons Light" charset="0"/>
              </a:defRPr>
            </a:lvl1pPr>
          </a:lstStyle>
          <a:p>
            <a:r>
              <a:rPr lang="en-US"/>
              <a:t>“Insert a short quote here”</a:t>
            </a:r>
            <a:endParaRPr lang="en-US" dirty="0"/>
          </a:p>
        </p:txBody>
      </p:sp>
      <p:sp>
        <p:nvSpPr>
          <p:cNvPr id="4" name="Text Placeholder 4"/>
          <p:cNvSpPr>
            <a:spLocks noGrp="1"/>
          </p:cNvSpPr>
          <p:nvPr>
            <p:ph type="body" sz="quarter" idx="10" hasCustomPrompt="1"/>
          </p:nvPr>
        </p:nvSpPr>
        <p:spPr>
          <a:xfrm>
            <a:off x="1615440" y="58077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12957260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ation-long">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63375"/>
            <a:ext cx="15057120" cy="510158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6"/>
                </a:solidFill>
                <a:effectLst/>
                <a:latin typeface="+mj-lt"/>
                <a:ea typeface="PS TT Commons Light" charset="0"/>
                <a:cs typeface="PS TT Commons Light" charset="0"/>
              </a:defRPr>
            </a:lvl1pPr>
          </a:lstStyle>
          <a:p>
            <a:r>
              <a:rPr lang="en-US"/>
              <a:t>“Insert a longer quote here”</a:t>
            </a:r>
            <a:endParaRPr lang="en-US" dirty="0"/>
          </a:p>
        </p:txBody>
      </p:sp>
      <p:sp>
        <p:nvSpPr>
          <p:cNvPr id="4" name="Text Placeholder 4"/>
          <p:cNvSpPr>
            <a:spLocks noGrp="1"/>
          </p:cNvSpPr>
          <p:nvPr>
            <p:ph type="body" sz="quarter" idx="10" hasCustomPrompt="1"/>
          </p:nvPr>
        </p:nvSpPr>
        <p:spPr>
          <a:xfrm>
            <a:off x="1615440" y="69253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2885440"/>
            <a:ext cx="15057120" cy="1178560"/>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1615440" y="4344673"/>
            <a:ext cx="15057120" cy="3945886"/>
          </a:xfrm>
          <a:prstGeom prst="rect">
            <a:avLst/>
          </a:prstGeom>
        </p:spPr>
        <p:txBody>
          <a:bodyPr>
            <a:noAutofit/>
          </a:bodyPr>
          <a:lstStyle>
            <a:lvl1pPr marL="0" indent="0">
              <a:buNone/>
              <a:defRPr sz="34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1616075" y="9420336"/>
            <a:ext cx="15056485" cy="638175"/>
          </a:xfrm>
          <a:prstGeom prst="rect">
            <a:avLst/>
          </a:prstGeom>
        </p:spPr>
        <p:txBody>
          <a:bodyPr anchor="ctr">
            <a:noAutofit/>
          </a:bodyPr>
          <a:lstStyle>
            <a:lvl1pPr>
              <a:defRPr sz="2400" b="0" i="0" baseline="0">
                <a:latin typeface="PS TT Commons Medium" charset="0"/>
                <a:ea typeface="PS TT Commons Medium" charset="0"/>
                <a:cs typeface="PS TT Commons Medium" charset="0"/>
              </a:defRPr>
            </a:lvl1pPr>
          </a:lstStyle>
          <a:p>
            <a:pPr lvl="0"/>
            <a:r>
              <a:rPr lang="en-US"/>
              <a:t>Citation: Author/Source, Title, Link/Short Url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ore information">
    <p:spTree>
      <p:nvGrpSpPr>
        <p:cNvPr id="1" name=""/>
        <p:cNvGrpSpPr/>
        <p:nvPr/>
      </p:nvGrpSpPr>
      <p:grpSpPr>
        <a:xfrm>
          <a:off x="0" y="0"/>
          <a:ext cx="0" cy="0"/>
          <a:chOff x="0" y="0"/>
          <a:chExt cx="0" cy="0"/>
        </a:xfrm>
      </p:grpSpPr>
      <p:sp>
        <p:nvSpPr>
          <p:cNvPr id="9" name="Rectangle 8"/>
          <p:cNvSpPr/>
          <p:nvPr userDrawn="1"/>
        </p:nvSpPr>
        <p:spPr>
          <a:xfrm>
            <a:off x="0" y="0"/>
            <a:ext cx="3857625"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2314575" y="3813592"/>
            <a:ext cx="3429000" cy="2875588"/>
          </a:xfrm>
          <a:prstGeom prst="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549176" y="3813592"/>
            <a:ext cx="9165745" cy="1036297"/>
          </a:xfrm>
        </p:spPr>
        <p:txBody>
          <a:bodyPr anchor="b">
            <a:noAutofit/>
          </a:bodyPr>
          <a:lstStyle>
            <a:lvl1pPr algn="l">
              <a:defRPr sz="4600" baseline="0">
                <a:solidFill>
                  <a:schemeClr val="tx2"/>
                </a:solidFill>
                <a:latin typeface="+mn-lt"/>
              </a:defRPr>
            </a:lvl1pPr>
          </a:lstStyle>
          <a:p>
            <a:r>
              <a:rPr lang="en-US"/>
              <a:t>Place Title Here</a:t>
            </a:r>
          </a:p>
        </p:txBody>
      </p:sp>
      <p:sp>
        <p:nvSpPr>
          <p:cNvPr id="4" name="Text Placeholder 16"/>
          <p:cNvSpPr>
            <a:spLocks noGrp="1"/>
          </p:cNvSpPr>
          <p:nvPr>
            <p:ph type="body" sz="quarter" idx="12" hasCustomPrompt="1"/>
          </p:nvPr>
        </p:nvSpPr>
        <p:spPr>
          <a:xfrm>
            <a:off x="6549174" y="5007007"/>
            <a:ext cx="7367452" cy="953556"/>
          </a:xfrm>
          <a:prstGeom prst="rect">
            <a:avLst/>
          </a:prstGeom>
        </p:spPr>
        <p:txBody>
          <a:bodyPr lIns="0" tIns="45720" rIns="91440" bIns="91440" anchor="b" anchorCtr="0">
            <a:noAutofit/>
          </a:bodyPr>
          <a:lstStyle>
            <a:lvl1pPr>
              <a:defRPr sz="3600" b="0" i="0" spc="0" baseline="0">
                <a:solidFill>
                  <a:schemeClr val="accent1"/>
                </a:solidFill>
                <a:latin typeface="+mn-lt"/>
                <a:ea typeface="PS TT Commons Medium" charset="0"/>
                <a:cs typeface="PS TT Commons Medium" charset="0"/>
              </a:defRPr>
            </a:lvl1pPr>
          </a:lstStyle>
          <a:p>
            <a:pPr lvl="0"/>
            <a:r>
              <a:rPr lang="en-US"/>
              <a:t>Title of Pluralsight Course</a:t>
            </a:r>
          </a:p>
        </p:txBody>
      </p:sp>
      <p:sp>
        <p:nvSpPr>
          <p:cNvPr id="5" name="Text Placeholder 18"/>
          <p:cNvSpPr>
            <a:spLocks noGrp="1"/>
          </p:cNvSpPr>
          <p:nvPr>
            <p:ph type="body" sz="quarter" idx="13" hasCustomPrompt="1"/>
          </p:nvPr>
        </p:nvSpPr>
        <p:spPr>
          <a:xfrm>
            <a:off x="6549176" y="5976834"/>
            <a:ext cx="7367450" cy="712346"/>
          </a:xfrm>
          <a:prstGeom prst="rect">
            <a:avLst/>
          </a:prstGeom>
        </p:spPr>
        <p:txBody>
          <a:bodyPr lIns="0" tIns="45720" bIns="91440" anchor="ctr">
            <a:noAutofit/>
          </a:bodyPr>
          <a:lstStyle>
            <a:lvl1pPr>
              <a:defRPr sz="3200" b="0" i="0" spc="0" baseline="0">
                <a:latin typeface="PS TT Commons" charset="0"/>
                <a:ea typeface="PS TT Commons" charset="0"/>
                <a:cs typeface="PS TT Commons" charset="0"/>
              </a:defRPr>
            </a:lvl1pPr>
          </a:lstStyle>
          <a:p>
            <a:pPr lvl="0"/>
            <a:r>
              <a:rPr lang="en-US"/>
              <a:t>Author Name</a:t>
            </a: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120176" y="4525938"/>
            <a:ext cx="1884497" cy="145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8086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References-4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6"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145186"/>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111178"/>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07717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1051455" y="804316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2271018"/>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4237010"/>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203002"/>
            <a:ext cx="1709821" cy="1376392"/>
          </a:xfrm>
        </p:spPr>
        <p:txBody>
          <a:bodyPr anchor="ctr"/>
          <a:lstStyle>
            <a:lvl1pPr algn="ctr">
              <a:defRPr sz="2000"/>
            </a:lvl1pPr>
          </a:lstStyle>
          <a:p>
            <a:r>
              <a:rPr lang="en-US"/>
              <a:t>Insert Icon Here</a:t>
            </a:r>
          </a:p>
        </p:txBody>
      </p:sp>
      <p:sp>
        <p:nvSpPr>
          <p:cNvPr id="17" name="Picture Placeholder 7"/>
          <p:cNvSpPr>
            <a:spLocks noGrp="1"/>
          </p:cNvSpPr>
          <p:nvPr>
            <p:ph type="pic" sz="quarter" idx="25" hasCustomPrompt="1"/>
          </p:nvPr>
        </p:nvSpPr>
        <p:spPr>
          <a:xfrm>
            <a:off x="1160951" y="8168994"/>
            <a:ext cx="1709821" cy="1376392"/>
          </a:xfrm>
        </p:spPr>
        <p:txBody>
          <a:bodyPr anchor="ctr"/>
          <a:lstStyle>
            <a:lvl1pPr algn="ctr">
              <a:defRPr sz="2000"/>
            </a:lvl1pPr>
          </a:lstStyle>
          <a:p>
            <a:r>
              <a:rPr lang="en-US"/>
              <a:t>Insert Icon Here</a:t>
            </a:r>
          </a:p>
        </p:txBody>
      </p:sp>
    </p:spTree>
    <p:extLst>
      <p:ext uri="{BB962C8B-B14F-4D97-AF65-F5344CB8AC3E}">
        <p14:creationId xmlns:p14="http://schemas.microsoft.com/office/powerpoint/2010/main" val="3654153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910730"/>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87672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84583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91073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87672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842714"/>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3036562"/>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5002554"/>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968546"/>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ferences-1 Item">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35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066800" y="2745409"/>
            <a:ext cx="14736763" cy="852292"/>
          </a:xfrm>
        </p:spPr>
        <p:txBody>
          <a:bodyPr anchor="ctr"/>
          <a:lstStyle>
            <a:lvl1pPr marL="0" indent="0">
              <a:buNone/>
              <a:defRPr sz="4500" baseline="0">
                <a:latin typeface="+mj-lt"/>
              </a:defRPr>
            </a:lvl1pPr>
          </a:lstStyle>
          <a:p>
            <a:pPr lvl="0"/>
            <a:r>
              <a:rPr lang="en-US"/>
              <a:t>Click to Add Subtitle in Title Case</a:t>
            </a:r>
          </a:p>
        </p:txBody>
      </p:sp>
      <p:sp>
        <p:nvSpPr>
          <p:cNvPr id="4" name="Text Placeholder 4"/>
          <p:cNvSpPr>
            <a:spLocks noGrp="1"/>
          </p:cNvSpPr>
          <p:nvPr>
            <p:ph type="body" sz="quarter" idx="10" hasCustomPrompt="1"/>
          </p:nvPr>
        </p:nvSpPr>
        <p:spPr>
          <a:xfrm>
            <a:off x="1067547" y="355600"/>
            <a:ext cx="15054790" cy="12192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Click to Add Slide Title in Title Case</a:t>
            </a:r>
          </a:p>
        </p:txBody>
      </p:sp>
      <p:cxnSp>
        <p:nvCxnSpPr>
          <p:cNvPr id="5" name="Straight Connector 4"/>
          <p:cNvCxnSpPr/>
          <p:nvPr/>
        </p:nvCxnSpPr>
        <p:spPr>
          <a:xfrm>
            <a:off x="914400" y="184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2" name="TextBox 1"/>
          <p:cNvSpPr txBox="1"/>
          <p:nvPr userDrawn="1"/>
        </p:nvSpPr>
        <p:spPr>
          <a:xfrm>
            <a:off x="2564296" y="1093304"/>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18288000" cy="10287000"/>
          </a:xfrm>
          <a:prstGeom prst="rect">
            <a:avLst/>
          </a:prstGeom>
        </p:spPr>
      </p:pic>
      <p:sp>
        <p:nvSpPr>
          <p:cNvPr id="2" name="Title 1"/>
          <p:cNvSpPr>
            <a:spLocks noGrp="1"/>
          </p:cNvSpPr>
          <p:nvPr>
            <p:ph type="title"/>
          </p:nvPr>
        </p:nvSpPr>
        <p:spPr>
          <a:xfrm>
            <a:off x="2277241" y="-157660"/>
            <a:ext cx="15096358" cy="1121104"/>
          </a:xfrm>
          <a:prstGeom prst="rect">
            <a:avLst/>
          </a:prstGeom>
        </p:spPr>
        <p:txBody>
          <a:bodyPr>
            <a:noAutofit/>
          </a:bodyPr>
          <a:lstStyle>
            <a:lvl1pPr algn="l">
              <a:defRPr sz="72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2294758" y="1629543"/>
            <a:ext cx="13679424" cy="7094042"/>
          </a:xfrm>
        </p:spPr>
        <p:txBody>
          <a:bodyPr>
            <a:noAutofit/>
          </a:bodyPr>
          <a:lstStyle>
            <a:lvl1pPr>
              <a:defRPr sz="4400"/>
            </a:lvl1pPr>
            <a:lvl2pPr>
              <a:defRPr sz="4000"/>
            </a:lvl2pPr>
            <a:lvl3pPr>
              <a:defRPr sz="3600"/>
            </a:lvl3pPr>
            <a:lvl4pPr>
              <a:defRPr sz="3600"/>
            </a:lvl4pPr>
            <a:lvl5pPr>
              <a:defRPr sz="3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138685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ext Chunking: Two Items (outlin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63E5F37-56C9-AC7E-0CA8-EE5A9793312B}"/>
              </a:ext>
            </a:extLst>
          </p:cNvPr>
          <p:cNvPicPr>
            <a:picLocks noChangeAspect="1"/>
          </p:cNvPicPr>
          <p:nvPr userDrawn="1"/>
        </p:nvPicPr>
        <p:blipFill>
          <a:blip r:embed="rId2">
            <a:alphaModFix amt="20000"/>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7190" y="856298"/>
            <a:ext cx="16453621" cy="815748"/>
          </a:xfrm>
        </p:spPr>
        <p:txBody>
          <a:bodyPr/>
          <a:lstStyle>
            <a:lvl1pPr algn="l">
              <a:defRPr sz="4800" b="1" i="0">
                <a:latin typeface="PS TT Commons" panose="02000506040000020004" pitchFamily="2" charset="77"/>
              </a:defRPr>
            </a:lvl1pPr>
          </a:lstStyle>
          <a:p>
            <a:r>
              <a:rPr lang="en-US"/>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917189" y="3369277"/>
            <a:ext cx="7851672" cy="5008606"/>
          </a:xfrm>
          <a:prstGeom prst="roundRect">
            <a:avLst>
              <a:gd name="adj" fmla="val 5057"/>
            </a:avLst>
          </a:prstGeom>
          <a:noFill/>
          <a:ln w="57150">
            <a:solidFill>
              <a:schemeClr val="bg2">
                <a:lumMod val="90000"/>
              </a:schemeClr>
            </a:solidFill>
          </a:ln>
        </p:spPr>
        <p:txBody>
          <a:bodyPr anchor="ctr"/>
          <a:lstStyle>
            <a:lvl1pPr algn="ctr">
              <a:defRPr sz="3600">
                <a:solidFill>
                  <a:schemeClr val="bg2">
                    <a:lumMod val="90000"/>
                  </a:schemeClr>
                </a:solidFill>
              </a:defRPr>
            </a:lvl1pPr>
          </a:lstStyle>
          <a:p>
            <a:r>
              <a:rPr lang="en-US" dirty="0"/>
              <a:t>Add text</a:t>
            </a:r>
          </a:p>
        </p:txBody>
      </p:sp>
      <p:sp>
        <p:nvSpPr>
          <p:cNvPr id="11" name="Content Placeholder 2">
            <a:extLst>
              <a:ext uri="{FF2B5EF4-FFF2-40B4-BE49-F238E27FC236}">
                <a16:creationId xmlns:a16="http://schemas.microsoft.com/office/drawing/2014/main" id="{3F10AF50-3254-0349-8CE3-80683EF2F625}"/>
              </a:ext>
            </a:extLst>
          </p:cNvPr>
          <p:cNvSpPr>
            <a:spLocks noGrp="1"/>
          </p:cNvSpPr>
          <p:nvPr>
            <p:ph sz="quarter" idx="13" hasCustomPrompt="1"/>
          </p:nvPr>
        </p:nvSpPr>
        <p:spPr>
          <a:xfrm>
            <a:off x="9519141" y="3369277"/>
            <a:ext cx="7851672" cy="5008606"/>
          </a:xfrm>
          <a:prstGeom prst="roundRect">
            <a:avLst>
              <a:gd name="adj" fmla="val 5057"/>
            </a:avLst>
          </a:prstGeom>
          <a:noFill/>
          <a:ln w="57150">
            <a:solidFill>
              <a:schemeClr val="bg2">
                <a:lumMod val="90000"/>
              </a:schemeClr>
            </a:solidFill>
          </a:ln>
        </p:spPr>
        <p:txBody>
          <a:bodyPr anchor="ctr"/>
          <a:lstStyle>
            <a:lvl1pPr marL="0" marR="0" indent="0" algn="ctr" defTabSz="878982" rtl="0" eaLnBrk="1" fontAlgn="auto" latinLnBrk="0" hangingPunct="1">
              <a:lnSpc>
                <a:spcPct val="100000"/>
              </a:lnSpc>
              <a:spcBef>
                <a:spcPts val="2700"/>
              </a:spcBef>
              <a:spcAft>
                <a:spcPts val="0"/>
              </a:spcAft>
              <a:buClrTx/>
              <a:buSzPct val="75000"/>
              <a:buFont typeface="Myriad Pro" panose="020B0503030403020204" pitchFamily="34" charset="0"/>
              <a:buNone/>
              <a:tabLst/>
              <a:defRPr sz="3600">
                <a:solidFill>
                  <a:schemeClr val="bg2">
                    <a:lumMod val="90000"/>
                  </a:schemeClr>
                </a:solidFill>
              </a:defRPr>
            </a:lvl1pPr>
          </a:lstStyle>
          <a:p>
            <a:pPr marL="85724" marR="0" lvl="0" indent="-85724" algn="ctr"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a:pPr>
            <a:r>
              <a:rPr lang="en-US" dirty="0"/>
              <a:t>Add text</a:t>
            </a:r>
          </a:p>
        </p:txBody>
      </p:sp>
    </p:spTree>
    <p:extLst>
      <p:ext uri="{BB962C8B-B14F-4D97-AF65-F5344CB8AC3E}">
        <p14:creationId xmlns:p14="http://schemas.microsoft.com/office/powerpoint/2010/main" val="154878692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6CEA3E-C82D-A746-AACF-52839FCFD37B}"/>
              </a:ext>
            </a:extLst>
          </p:cNvPr>
          <p:cNvPicPr>
            <a:picLocks noChangeAspect="1"/>
          </p:cNvPicPr>
          <p:nvPr userDrawn="1"/>
        </p:nvPicPr>
        <p:blipFill>
          <a:blip r:embed="rId2"/>
          <a:stretch>
            <a:fillRect/>
          </a:stretch>
        </p:blipFill>
        <p:spPr>
          <a:xfrm>
            <a:off x="0" y="-2"/>
            <a:ext cx="18288000" cy="10287000"/>
          </a:xfrm>
          <a:prstGeom prst="rect">
            <a:avLst/>
          </a:prstGeom>
        </p:spPr>
      </p:pic>
      <p:sp>
        <p:nvSpPr>
          <p:cNvPr id="6" name="Title 1"/>
          <p:cNvSpPr>
            <a:spLocks noGrp="1"/>
          </p:cNvSpPr>
          <p:nvPr>
            <p:ph type="title"/>
          </p:nvPr>
        </p:nvSpPr>
        <p:spPr>
          <a:xfrm>
            <a:off x="2277241" y="-126998"/>
            <a:ext cx="15096358" cy="1121104"/>
          </a:xfrm>
          <a:prstGeom prst="rect">
            <a:avLst/>
          </a:prstGeom>
        </p:spPr>
        <p:txBody>
          <a:bodyPr>
            <a:noAutofit/>
          </a:bodyPr>
          <a:lstStyle>
            <a:lvl1pPr algn="l">
              <a:defRPr sz="72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2294758" y="1629543"/>
            <a:ext cx="15078840" cy="7094042"/>
          </a:xfrm>
        </p:spPr>
        <p:txBody>
          <a:bodyPr>
            <a:noAutofit/>
          </a:bodyPr>
          <a:lstStyle>
            <a:lvl1pPr>
              <a:defRPr sz="4400"/>
            </a:lvl1pPr>
            <a:lvl2pPr>
              <a:defRPr sz="4000"/>
            </a:lvl2pPr>
            <a:lvl3pPr>
              <a:defRPr sz="3600"/>
            </a:lvl3pPr>
            <a:lvl4pPr>
              <a:defRPr sz="3600"/>
            </a:lvl4pPr>
            <a:lvl5pPr>
              <a:defRPr sz="3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E81BFFD2-2A5F-1053-0E42-A89EDB7FA528}"/>
              </a:ext>
            </a:extLst>
          </p:cNvPr>
          <p:cNvPicPr>
            <a:picLocks noChangeAspect="1"/>
          </p:cNvPicPr>
          <p:nvPr userDrawn="1"/>
        </p:nvPicPr>
        <p:blipFill>
          <a:blip r:embed="rId3"/>
          <a:stretch>
            <a:fillRect/>
          </a:stretch>
        </p:blipFill>
        <p:spPr>
          <a:xfrm>
            <a:off x="274319" y="9403080"/>
            <a:ext cx="1783082" cy="645068"/>
          </a:xfrm>
          <a:prstGeom prst="rect">
            <a:avLst/>
          </a:prstGeom>
        </p:spPr>
      </p:pic>
    </p:spTree>
    <p:extLst>
      <p:ext uri="{BB962C8B-B14F-4D97-AF65-F5344CB8AC3E}">
        <p14:creationId xmlns:p14="http://schemas.microsoft.com/office/powerpoint/2010/main" val="137895770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04_Content Slide (top title bar)">
    <p:spTree>
      <p:nvGrpSpPr>
        <p:cNvPr id="1" name=""/>
        <p:cNvGrpSpPr/>
        <p:nvPr/>
      </p:nvGrpSpPr>
      <p:grpSpPr>
        <a:xfrm>
          <a:off x="0" y="0"/>
          <a:ext cx="0" cy="0"/>
          <a:chOff x="0" y="0"/>
          <a:chExt cx="0" cy="0"/>
        </a:xfrm>
      </p:grpSpPr>
      <p:pic>
        <p:nvPicPr>
          <p:cNvPr id="8" name="Picture 7" descr="A white object with a black border&#10;&#10;Description automatically generated with medium confidence">
            <a:extLst>
              <a:ext uri="{FF2B5EF4-FFF2-40B4-BE49-F238E27FC236}">
                <a16:creationId xmlns:a16="http://schemas.microsoft.com/office/drawing/2014/main" id="{6F592B98-E829-4D75-987C-E10A1777DFDC}"/>
              </a:ext>
            </a:extLst>
          </p:cNvPr>
          <p:cNvPicPr>
            <a:picLocks noChangeAspect="1"/>
          </p:cNvPicPr>
          <p:nvPr/>
        </p:nvPicPr>
        <p:blipFill>
          <a:blip r:embed="rId2"/>
          <a:stretch>
            <a:fillRect/>
          </a:stretch>
        </p:blipFill>
        <p:spPr>
          <a:xfrm>
            <a:off x="0" y="0"/>
            <a:ext cx="18288000" cy="10287000"/>
          </a:xfrm>
          <a:prstGeom prst="rect">
            <a:avLst/>
          </a:prstGeom>
        </p:spPr>
      </p:pic>
      <p:sp>
        <p:nvSpPr>
          <p:cNvPr id="9" name="Title 1">
            <a:extLst>
              <a:ext uri="{FF2B5EF4-FFF2-40B4-BE49-F238E27FC236}">
                <a16:creationId xmlns:a16="http://schemas.microsoft.com/office/drawing/2014/main" id="{7BF004E1-6C6E-A41B-2708-AF445AAF3B69}"/>
              </a:ext>
            </a:extLst>
          </p:cNvPr>
          <p:cNvSpPr>
            <a:spLocks noGrp="1"/>
          </p:cNvSpPr>
          <p:nvPr>
            <p:ph type="title" hasCustomPrompt="1"/>
          </p:nvPr>
        </p:nvSpPr>
        <p:spPr>
          <a:xfrm>
            <a:off x="1586685" y="18672"/>
            <a:ext cx="15096358" cy="927256"/>
          </a:xfrm>
          <a:prstGeom prst="rect">
            <a:avLst/>
          </a:prstGeom>
        </p:spPr>
        <p:txBody>
          <a:bodyPr>
            <a:noAutofit/>
          </a:bodyPr>
          <a:lstStyle>
            <a:lvl1pPr algn="l">
              <a:defRPr sz="5600" baseline="0">
                <a:solidFill>
                  <a:schemeClr val="bg1"/>
                </a:solidFill>
                <a:latin typeface="Segoe UI" panose="020B0502040204020203" pitchFamily="34" charset="0"/>
                <a:cs typeface="Segoe UI" panose="020B0502040204020203" pitchFamily="34" charset="0"/>
              </a:defRPr>
            </a:lvl1pPr>
          </a:lstStyle>
          <a:p>
            <a:r>
              <a:rPr lang="en-US" dirty="0"/>
              <a:t>Slide Title Goes Here</a:t>
            </a:r>
          </a:p>
        </p:txBody>
      </p:sp>
      <p:sp>
        <p:nvSpPr>
          <p:cNvPr id="10" name="Content Placeholder 2">
            <a:extLst>
              <a:ext uri="{FF2B5EF4-FFF2-40B4-BE49-F238E27FC236}">
                <a16:creationId xmlns:a16="http://schemas.microsoft.com/office/drawing/2014/main" id="{5A0E15C9-D306-B736-F041-3C5729A18DE3}"/>
              </a:ext>
            </a:extLst>
          </p:cNvPr>
          <p:cNvSpPr>
            <a:spLocks noGrp="1"/>
          </p:cNvSpPr>
          <p:nvPr>
            <p:ph idx="1"/>
          </p:nvPr>
        </p:nvSpPr>
        <p:spPr>
          <a:xfrm>
            <a:off x="1801002" y="1974748"/>
            <a:ext cx="14667724" cy="7311144"/>
          </a:xfrm>
        </p:spPr>
        <p:txBody>
          <a:bodyPr>
            <a:noAutofit/>
          </a:bodyPr>
          <a:lstStyle>
            <a:lvl1pPr>
              <a:defRPr sz="4400" baseline="0">
                <a:latin typeface="Open Sans" panose="020B0606030504020204" pitchFamily="34" charset="0"/>
              </a:defRPr>
            </a:lvl1pPr>
            <a:lvl2pPr>
              <a:defRPr sz="4000" baseline="0">
                <a:latin typeface="Open Sans" panose="020B0606030504020204" pitchFamily="34" charset="0"/>
              </a:defRPr>
            </a:lvl2pPr>
            <a:lvl3pPr>
              <a:defRPr sz="3600" baseline="0">
                <a:latin typeface="Open Sans" panose="020B0606030504020204" pitchFamily="34" charset="0"/>
              </a:defRPr>
            </a:lvl3pPr>
            <a:lvl4pPr>
              <a:defRPr sz="3600" baseline="0">
                <a:latin typeface="Open Sans" panose="020B0606030504020204" pitchFamily="34" charset="0"/>
              </a:defRPr>
            </a:lvl4pPr>
            <a:lvl5pPr>
              <a:defRPr sz="3600" baseline="0">
                <a:latin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descr="A white object with a black border&#10;&#10;Description automatically generated with medium confidence">
            <a:extLst>
              <a:ext uri="{FF2B5EF4-FFF2-40B4-BE49-F238E27FC236}">
                <a16:creationId xmlns:a16="http://schemas.microsoft.com/office/drawing/2014/main" id="{1E03FF75-F906-DFC4-F2DB-E6A0D0C643B9}"/>
              </a:ext>
            </a:extLst>
          </p:cNvPr>
          <p:cNvPicPr>
            <a:picLocks noChangeAspect="1"/>
          </p:cNvPicPr>
          <p:nvPr userDrawn="1"/>
        </p:nvPicPr>
        <p:blipFill>
          <a:blip r:embed="rId2"/>
          <a:stretch>
            <a:fillRect/>
          </a:stretch>
        </p:blipFill>
        <p:spPr>
          <a:xfrm>
            <a:off x="0" y="0"/>
            <a:ext cx="18288000" cy="10287000"/>
          </a:xfrm>
          <a:prstGeom prst="rect">
            <a:avLst/>
          </a:prstGeom>
        </p:spPr>
      </p:pic>
    </p:spTree>
    <p:extLst>
      <p:ext uri="{BB962C8B-B14F-4D97-AF65-F5344CB8AC3E}">
        <p14:creationId xmlns:p14="http://schemas.microsoft.com/office/powerpoint/2010/main" val="3811705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94750" y="3361508"/>
            <a:ext cx="7329914" cy="1845492"/>
          </a:xfrm>
          <a:prstGeom prst="rect">
            <a:avLst/>
          </a:prstGeom>
        </p:spPr>
        <p:txBody>
          <a:bodyPr anchor="b">
            <a:noAutofit/>
          </a:bodyPr>
          <a:lstStyle>
            <a:lvl1pPr marL="0" indent="0">
              <a:spcBef>
                <a:spcPts val="0"/>
              </a:spcBef>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Topic or Title Introduction</a:t>
            </a:r>
          </a:p>
        </p:txBody>
      </p:sp>
      <p:sp>
        <p:nvSpPr>
          <p:cNvPr id="8" name="Picture Placeholder 7"/>
          <p:cNvSpPr>
            <a:spLocks noGrp="1"/>
          </p:cNvSpPr>
          <p:nvPr>
            <p:ph type="pic" sz="quarter" idx="12" hasCustomPrompt="1"/>
          </p:nvPr>
        </p:nvSpPr>
        <p:spPr>
          <a:xfrm>
            <a:off x="819152" y="841379"/>
            <a:ext cx="7175500" cy="8604250"/>
          </a:xfrm>
          <a:prstGeom prst="rect">
            <a:avLst/>
          </a:prstGeom>
        </p:spPr>
        <p:txBody>
          <a:bodyPr anchor="ctr">
            <a:normAutofit/>
          </a:bodyPr>
          <a:lstStyle>
            <a:lvl1pPr algn="ctr">
              <a:defRPr sz="4600" baseline="0">
                <a:solidFill>
                  <a:schemeClr val="bg1"/>
                </a:solidFill>
                <a:latin typeface="+mj-lt"/>
              </a:defRPr>
            </a:lvl1pPr>
          </a:lstStyle>
          <a:p>
            <a:r>
              <a:rPr lang="en-US"/>
              <a:t>Insert Icon Only</a:t>
            </a:r>
          </a:p>
        </p:txBody>
      </p:sp>
      <p:sp>
        <p:nvSpPr>
          <p:cNvPr id="5" name="Text Placeholder 7"/>
          <p:cNvSpPr>
            <a:spLocks noGrp="1"/>
          </p:cNvSpPr>
          <p:nvPr>
            <p:ph type="body" sz="quarter" idx="13" hasCustomPrompt="1"/>
          </p:nvPr>
        </p:nvSpPr>
        <p:spPr>
          <a:xfrm>
            <a:off x="8794750" y="5600009"/>
            <a:ext cx="7329914" cy="2600326"/>
          </a:xfrm>
          <a:prstGeom prst="rect">
            <a:avLst/>
          </a:prstGeom>
        </p:spPr>
        <p:txBody>
          <a:bodyPr anchor="t">
            <a:noAutofit/>
          </a:bodyPr>
          <a:lstStyle>
            <a:lvl1pPr marL="0" indent="0" algn="l">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883990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3300551" y="693285"/>
            <a:ext cx="11686906" cy="4916942"/>
          </a:xfrm>
          <a:prstGeom prst="rect">
            <a:avLst/>
          </a:prstGeom>
        </p:spPr>
        <p:txBody>
          <a:bodyPr anchor="ctr">
            <a:normAutofit/>
          </a:bodyPr>
          <a:lstStyle>
            <a:lvl1pPr algn="ctr">
              <a:defRPr sz="4600">
                <a:solidFill>
                  <a:schemeClr val="bg1"/>
                </a:solidFill>
                <a:latin typeface="+mj-lt"/>
              </a:defRPr>
            </a:lvl1pPr>
          </a:lstStyle>
          <a:p>
            <a:r>
              <a:rPr lang="en-US"/>
              <a:t>Insert Icon Only</a:t>
            </a:r>
          </a:p>
        </p:txBody>
      </p:sp>
      <p:sp>
        <p:nvSpPr>
          <p:cNvPr id="6" name="Text Placeholder 5"/>
          <p:cNvSpPr>
            <a:spLocks noGrp="1"/>
          </p:cNvSpPr>
          <p:nvPr>
            <p:ph type="body" sz="quarter" idx="11" hasCustomPrompt="1"/>
          </p:nvPr>
        </p:nvSpPr>
        <p:spPr>
          <a:xfrm>
            <a:off x="1663341" y="5992498"/>
            <a:ext cx="14961326" cy="1114424"/>
          </a:xfrm>
          <a:prstGeom prst="rect">
            <a:avLst/>
          </a:prstGeom>
        </p:spPr>
        <p:txBody>
          <a:bodyPr anchor="ctr">
            <a:noAutofit/>
          </a:bodyPr>
          <a:lstStyle>
            <a:lvl1pPr marL="0" indent="0" algn="ctr">
              <a:buNone/>
              <a:defRPr sz="6000" b="0" i="0">
                <a:solidFill>
                  <a:schemeClr val="bg1"/>
                </a:solidFill>
                <a:latin typeface="+mj-lt"/>
                <a:ea typeface="PS TT Commons" charset="0"/>
                <a:cs typeface="PS TT Commons" charset="0"/>
              </a:defRPr>
            </a:lvl1pPr>
          </a:lstStyle>
          <a:p>
            <a:pPr lvl="0"/>
            <a:r>
              <a:rPr lang="en-US"/>
              <a:t>Topic or Title Introduction</a:t>
            </a:r>
          </a:p>
        </p:txBody>
      </p:sp>
      <p:sp>
        <p:nvSpPr>
          <p:cNvPr id="8" name="Text Placeholder 7"/>
          <p:cNvSpPr>
            <a:spLocks noGrp="1"/>
          </p:cNvSpPr>
          <p:nvPr>
            <p:ph type="body" sz="quarter" idx="12" hasCustomPrompt="1"/>
          </p:nvPr>
        </p:nvSpPr>
        <p:spPr>
          <a:xfrm>
            <a:off x="4522620" y="7245353"/>
            <a:ext cx="9242768" cy="1708160"/>
          </a:xfrm>
          <a:prstGeom prst="rect">
            <a:avLst/>
          </a:prstGeom>
        </p:spPr>
        <p:txBody>
          <a:bodyPr anchor="t">
            <a:noAutofit/>
          </a:bodyPr>
          <a:lstStyle>
            <a:lvl1pPr marL="0" indent="0" algn="ctr">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389269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Six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Two Column Six Item List with Icons</a:t>
            </a:r>
          </a:p>
        </p:txBody>
      </p:sp>
      <p:sp>
        <p:nvSpPr>
          <p:cNvPr id="4" name="Text Placeholder 3"/>
          <p:cNvSpPr>
            <a:spLocks noGrp="1"/>
          </p:cNvSpPr>
          <p:nvPr>
            <p:ph type="body" sz="quarter" idx="10" hasCustomPrompt="1"/>
          </p:nvPr>
        </p:nvSpPr>
        <p:spPr>
          <a:xfrm>
            <a:off x="32385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6" name="Text Placeholder 5"/>
          <p:cNvSpPr>
            <a:spLocks noGrp="1"/>
          </p:cNvSpPr>
          <p:nvPr>
            <p:ph type="body" sz="quarter" idx="11" hasCustomPrompt="1"/>
          </p:nvPr>
        </p:nvSpPr>
        <p:spPr>
          <a:xfrm>
            <a:off x="3238500" y="4666792"/>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8" name="Text Placeholder 7"/>
          <p:cNvSpPr>
            <a:spLocks noGrp="1"/>
          </p:cNvSpPr>
          <p:nvPr>
            <p:ph type="body" sz="quarter" idx="12" hasCustomPrompt="1"/>
          </p:nvPr>
        </p:nvSpPr>
        <p:spPr>
          <a:xfrm>
            <a:off x="32385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0" name="Text Placeholder 9"/>
          <p:cNvSpPr>
            <a:spLocks noGrp="1"/>
          </p:cNvSpPr>
          <p:nvPr>
            <p:ph type="body" sz="quarter" idx="13" hasCustomPrompt="1"/>
          </p:nvPr>
        </p:nvSpPr>
        <p:spPr>
          <a:xfrm>
            <a:off x="115443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2" name="Text Placeholder 11"/>
          <p:cNvSpPr>
            <a:spLocks noGrp="1"/>
          </p:cNvSpPr>
          <p:nvPr>
            <p:ph type="body" sz="quarter" idx="14" hasCustomPrompt="1"/>
          </p:nvPr>
        </p:nvSpPr>
        <p:spPr>
          <a:xfrm>
            <a:off x="11544300" y="465614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5" name="Text Placeholder 14"/>
          <p:cNvSpPr>
            <a:spLocks noGrp="1"/>
          </p:cNvSpPr>
          <p:nvPr>
            <p:ph type="body" sz="quarter" idx="15" hasCustomPrompt="1"/>
          </p:nvPr>
        </p:nvSpPr>
        <p:spPr>
          <a:xfrm>
            <a:off x="115443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7" name="Content Placeholder 16"/>
          <p:cNvSpPr>
            <a:spLocks noGrp="1"/>
          </p:cNvSpPr>
          <p:nvPr>
            <p:ph sz="quarter" idx="16" hasCustomPrompt="1"/>
          </p:nvPr>
        </p:nvSpPr>
        <p:spPr>
          <a:xfrm>
            <a:off x="1257303"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8" name="Content Placeholder 16"/>
          <p:cNvSpPr>
            <a:spLocks noGrp="1"/>
          </p:cNvSpPr>
          <p:nvPr>
            <p:ph sz="quarter" idx="17" hasCustomPrompt="1"/>
          </p:nvPr>
        </p:nvSpPr>
        <p:spPr>
          <a:xfrm>
            <a:off x="1257303"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3" name="Content Placeholder 16"/>
          <p:cNvSpPr>
            <a:spLocks noGrp="1"/>
          </p:cNvSpPr>
          <p:nvPr>
            <p:ph sz="quarter" idx="18" hasCustomPrompt="1"/>
          </p:nvPr>
        </p:nvSpPr>
        <p:spPr>
          <a:xfrm>
            <a:off x="1257303"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4" name="Content Placeholder 16"/>
          <p:cNvSpPr>
            <a:spLocks noGrp="1"/>
          </p:cNvSpPr>
          <p:nvPr>
            <p:ph sz="quarter" idx="19" hasCustomPrompt="1"/>
          </p:nvPr>
        </p:nvSpPr>
        <p:spPr>
          <a:xfrm>
            <a:off x="9552581"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5" name="Content Placeholder 16"/>
          <p:cNvSpPr>
            <a:spLocks noGrp="1"/>
          </p:cNvSpPr>
          <p:nvPr>
            <p:ph sz="quarter" idx="20" hasCustomPrompt="1"/>
          </p:nvPr>
        </p:nvSpPr>
        <p:spPr>
          <a:xfrm>
            <a:off x="9552581"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6" name="Content Placeholder 16"/>
          <p:cNvSpPr>
            <a:spLocks noGrp="1"/>
          </p:cNvSpPr>
          <p:nvPr>
            <p:ph sz="quarter" idx="21" hasCustomPrompt="1"/>
          </p:nvPr>
        </p:nvSpPr>
        <p:spPr>
          <a:xfrm>
            <a:off x="9552581"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Tree>
    <p:extLst>
      <p:ext uri="{BB962C8B-B14F-4D97-AF65-F5344CB8AC3E}">
        <p14:creationId xmlns:p14="http://schemas.microsoft.com/office/powerpoint/2010/main" val="678099468"/>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1257300" y="856298"/>
            <a:ext cx="15773400" cy="815748"/>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1257300" y="2738438"/>
            <a:ext cx="15773400" cy="65278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6"/>
          <p:cNvSpPr txBox="1">
            <a:spLocks/>
          </p:cNvSpPr>
          <p:nvPr userDrawn="1"/>
        </p:nvSpPr>
        <p:spPr>
          <a:xfrm>
            <a:off x="12073467" y="-845228"/>
            <a:ext cx="6214533" cy="719801"/>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r">
              <a:lnSpc>
                <a:spcPts val="4200"/>
              </a:lnSpc>
              <a:buNone/>
            </a:pPr>
            <a:r>
              <a:rPr lang="en-US" sz="2400" dirty="0">
                <a:solidFill>
                  <a:schemeClr val="tx1"/>
                </a:solidFill>
                <a:latin typeface="PS TT Commons Book" charset="0"/>
                <a:ea typeface="PS TT Commons Book" charset="0"/>
                <a:cs typeface="PS TT Commons Book" charset="0"/>
              </a:rPr>
              <a:t> Deck verision</a:t>
            </a:r>
            <a:r>
              <a:rPr lang="en-US" sz="2400" baseline="0" dirty="0">
                <a:solidFill>
                  <a:schemeClr val="tx1"/>
                </a:solidFill>
                <a:latin typeface="PS TT Commons Book" charset="0"/>
                <a:ea typeface="PS TT Commons Book" charset="0"/>
                <a:cs typeface="PS TT Commons Book" charset="0"/>
              </a:rPr>
              <a:t> </a:t>
            </a:r>
            <a:r>
              <a:rPr lang="en-US" sz="2400" b="1" dirty="0">
                <a:solidFill>
                  <a:schemeClr val="tx1"/>
                </a:solidFill>
                <a:latin typeface="+mn-lt"/>
                <a:ea typeface="PS TT Commons Book" charset="0"/>
                <a:cs typeface="PS TT Commons Book" charset="0"/>
              </a:rPr>
              <a:t>2021.07.a</a:t>
            </a:r>
          </a:p>
        </p:txBody>
      </p:sp>
    </p:spTree>
    <p:extLst>
      <p:ext uri="{BB962C8B-B14F-4D97-AF65-F5344CB8AC3E}">
        <p14:creationId xmlns:p14="http://schemas.microsoft.com/office/powerpoint/2010/main" val="161418404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715" r:id="rId3"/>
    <p:sldLayoutId id="2147483732" r:id="rId4"/>
    <p:sldLayoutId id="2147483733" r:id="rId5"/>
    <p:sldLayoutId id="2147483666" r:id="rId6"/>
    <p:sldLayoutId id="2147483675" r:id="rId7"/>
    <p:sldLayoutId id="2147483676" r:id="rId8"/>
    <p:sldLayoutId id="2147483681" r:id="rId9"/>
    <p:sldLayoutId id="2147483677" r:id="rId10"/>
    <p:sldLayoutId id="2147483679" r:id="rId11"/>
    <p:sldLayoutId id="2147483680" r:id="rId12"/>
    <p:sldLayoutId id="2147483686" r:id="rId13"/>
    <p:sldLayoutId id="2147483730" r:id="rId14"/>
    <p:sldLayoutId id="2147483683" r:id="rId15"/>
    <p:sldLayoutId id="2147483729" r:id="rId16"/>
    <p:sldLayoutId id="2147483684" r:id="rId17"/>
    <p:sldLayoutId id="2147483728" r:id="rId18"/>
    <p:sldLayoutId id="2147483685"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7" r:id="rId28"/>
    <p:sldLayoutId id="2147483695" r:id="rId29"/>
    <p:sldLayoutId id="2147483696" r:id="rId30"/>
    <p:sldLayoutId id="2147483698" r:id="rId31"/>
    <p:sldLayoutId id="2147483699" r:id="rId32"/>
    <p:sldLayoutId id="2147483700" r:id="rId33"/>
    <p:sldLayoutId id="2147483737" r:id="rId34"/>
    <p:sldLayoutId id="2147483701" r:id="rId35"/>
    <p:sldLayoutId id="2147483702" r:id="rId36"/>
    <p:sldLayoutId id="2147483703" r:id="rId37"/>
    <p:sldLayoutId id="2147483704" r:id="rId38"/>
    <p:sldLayoutId id="2147483705" r:id="rId39"/>
    <p:sldLayoutId id="2147483706" r:id="rId40"/>
    <p:sldLayoutId id="2147483707" r:id="rId41"/>
    <p:sldLayoutId id="2147483662" r:id="rId42"/>
    <p:sldLayoutId id="2147483708" r:id="rId43"/>
    <p:sldLayoutId id="2147483664" r:id="rId44"/>
    <p:sldLayoutId id="2147483735" r:id="rId45"/>
    <p:sldLayoutId id="2147483709" r:id="rId46"/>
    <p:sldLayoutId id="2147483710" r:id="rId47"/>
    <p:sldLayoutId id="2147483731" r:id="rId48"/>
    <p:sldLayoutId id="2147483711" r:id="rId49"/>
    <p:sldLayoutId id="2147483712" r:id="rId50"/>
    <p:sldLayoutId id="2147483713" r:id="rId51"/>
    <p:sldLayoutId id="2147483719" r:id="rId52"/>
    <p:sldLayoutId id="2147483720" r:id="rId53"/>
    <p:sldLayoutId id="2147483722" r:id="rId54"/>
    <p:sldLayoutId id="2147483734" r:id="rId55"/>
    <p:sldLayoutId id="2147483738" r:id="rId56"/>
    <p:sldLayoutId id="2147483739" r:id="rId57"/>
    <p:sldLayoutId id="2147483740" r:id="rId58"/>
    <p:sldLayoutId id="2147483714" r:id="rId59"/>
    <p:sldLayoutId id="2147483736" r:id="rId60"/>
    <p:sldLayoutId id="2147483742" r:id="rId61"/>
    <p:sldLayoutId id="2147483743" r:id="rId62"/>
    <p:sldLayoutId id="2147483744" r:id="rId63"/>
    <p:sldLayoutId id="2147483745" r:id="rId64"/>
  </p:sldLayoutIdLst>
  <p:txStyles>
    <p:titleStyle>
      <a:lvl1pPr algn="ctr" defTabSz="1371566" rtl="0" eaLnBrk="1" latinLnBrk="0" hangingPunct="1">
        <a:lnSpc>
          <a:spcPct val="90000"/>
        </a:lnSpc>
        <a:spcBef>
          <a:spcPct val="0"/>
        </a:spcBef>
        <a:buNone/>
        <a:defRPr sz="5600" kern="1200" baseline="0">
          <a:solidFill>
            <a:schemeClr val="tx1"/>
          </a:solidFill>
          <a:latin typeface="+mj-lt"/>
          <a:ea typeface="+mj-ea"/>
          <a:cs typeface="+mj-cs"/>
        </a:defRPr>
      </a:lvl1pPr>
    </p:titleStyle>
    <p:body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p:bodyStyle>
    <p:other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6.xml"/><Relationship Id="rId4" Type="http://schemas.openxmlformats.org/officeDocument/2006/relationships/image" Target="../media/image30.jpe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dduzgun-security/github-enterprise-cloud-configuration" TargetMode="External"/><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2.xml"/></Relationships>
</file>

<file path=ppt/slides/_rels/slide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3.xml"/></Relationships>
</file>

<file path=ppt/slides/_rels/slide4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3.xml"/></Relationships>
</file>

<file path=ppt/slides/_rels/slide4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3.xml"/></Relationships>
</file>

<file path=ppt/slides/_rels/slide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3.xml"/></Relationships>
</file>

<file path=ppt/slides/_rels/slide47.xml.rels><?xml version="1.0" encoding="UTF-8" standalone="yes"?>
<Relationships xmlns="http://schemas.openxmlformats.org/package/2006/relationships"><Relationship Id="rId3" Type="http://schemas.openxmlformats.org/officeDocument/2006/relationships/hyperlink" Target="http://principalspov.blogspot.com/2014/12/the-three-questions.html" TargetMode="External"/><Relationship Id="rId2" Type="http://schemas.openxmlformats.org/officeDocument/2006/relationships/image" Target="../media/image73.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96137" y="798427"/>
            <a:ext cx="16430390" cy="3517042"/>
          </a:xfrm>
        </p:spPr>
        <p:txBody>
          <a:bodyPr/>
          <a:lstStyle/>
          <a:p>
            <a:r>
              <a:rPr lang="en-US" sz="8000" dirty="0"/>
              <a:t>ChatGPT and GitHub Copilot</a:t>
            </a:r>
            <a:br>
              <a:rPr lang="en-US" sz="8000" dirty="0"/>
            </a:br>
            <a:r>
              <a:rPr lang="en-US" sz="8000" dirty="0"/>
              <a:t>in Four Hours</a:t>
            </a:r>
          </a:p>
        </p:txBody>
      </p:sp>
      <p:sp>
        <p:nvSpPr>
          <p:cNvPr id="4" name="Text Placeholder 3"/>
          <p:cNvSpPr>
            <a:spLocks noGrp="1"/>
          </p:cNvSpPr>
          <p:nvPr>
            <p:ph type="body" sz="quarter" idx="12"/>
          </p:nvPr>
        </p:nvSpPr>
        <p:spPr/>
        <p:txBody>
          <a:bodyPr/>
          <a:lstStyle/>
          <a:p>
            <a:r>
              <a:rPr lang="en-US" dirty="0"/>
              <a:t>Tim Warner</a:t>
            </a:r>
          </a:p>
        </p:txBody>
      </p:sp>
      <p:sp>
        <p:nvSpPr>
          <p:cNvPr id="5" name="Text Placeholder 4"/>
          <p:cNvSpPr>
            <a:spLocks noGrp="1"/>
          </p:cNvSpPr>
          <p:nvPr>
            <p:ph type="body" sz="quarter" idx="13"/>
          </p:nvPr>
        </p:nvSpPr>
        <p:spPr/>
        <p:txBody>
          <a:bodyPr/>
          <a:lstStyle/>
          <a:p>
            <a:r>
              <a:rPr lang="en-US" dirty="0"/>
              <a:t>Technical Trainer and Author</a:t>
            </a:r>
          </a:p>
        </p:txBody>
      </p:sp>
      <p:sp>
        <p:nvSpPr>
          <p:cNvPr id="6" name="Text Placeholder 5"/>
          <p:cNvSpPr>
            <a:spLocks noGrp="1"/>
          </p:cNvSpPr>
          <p:nvPr>
            <p:ph type="body" sz="quarter" idx="14"/>
          </p:nvPr>
        </p:nvSpPr>
        <p:spPr/>
        <p:txBody>
          <a:bodyPr/>
          <a:lstStyle/>
          <a:p>
            <a:r>
              <a:rPr lang="en-US" b="1" dirty="0">
                <a:solidFill>
                  <a:srgbClr val="0070C0"/>
                </a:solidFill>
              </a:rPr>
              <a:t>TechTrainerTim.com</a:t>
            </a:r>
          </a:p>
        </p:txBody>
      </p:sp>
      <p:grpSp>
        <p:nvGrpSpPr>
          <p:cNvPr id="3" name="Group 2">
            <a:extLst>
              <a:ext uri="{FF2B5EF4-FFF2-40B4-BE49-F238E27FC236}">
                <a16:creationId xmlns:a16="http://schemas.microsoft.com/office/drawing/2014/main" id="{60F276DF-E1C0-F60F-147D-ADFEAED7D6E1}"/>
              </a:ext>
            </a:extLst>
          </p:cNvPr>
          <p:cNvGrpSpPr/>
          <p:nvPr/>
        </p:nvGrpSpPr>
        <p:grpSpPr>
          <a:xfrm>
            <a:off x="10957671" y="7009744"/>
            <a:ext cx="6126160" cy="2218148"/>
            <a:chOff x="10978436" y="6704261"/>
            <a:chExt cx="6980154" cy="2527360"/>
          </a:xfrm>
        </p:grpSpPr>
        <p:pic>
          <p:nvPicPr>
            <p:cNvPr id="8" name="Picture 7" descr="A blue and white circle with text&#10;&#10;Description automatically generated">
              <a:extLst>
                <a:ext uri="{FF2B5EF4-FFF2-40B4-BE49-F238E27FC236}">
                  <a16:creationId xmlns:a16="http://schemas.microsoft.com/office/drawing/2014/main" id="{C5548983-9A77-FCF2-F8D3-53789CA90840}"/>
                </a:ext>
              </a:extLst>
            </p:cNvPr>
            <p:cNvPicPr>
              <a:picLocks noChangeAspect="1"/>
            </p:cNvPicPr>
            <p:nvPr/>
          </p:nvPicPr>
          <p:blipFill>
            <a:blip r:embed="rId2"/>
            <a:stretch>
              <a:fillRect/>
            </a:stretch>
          </p:blipFill>
          <p:spPr>
            <a:xfrm>
              <a:off x="15431231" y="6704262"/>
              <a:ext cx="2527359" cy="2527359"/>
            </a:xfrm>
            <a:prstGeom prst="rect">
              <a:avLst/>
            </a:prstGeom>
          </p:spPr>
        </p:pic>
        <p:pic>
          <p:nvPicPr>
            <p:cNvPr id="9" name="Picture 8" descr="A blue and white circle with text and a black background&#10;&#10;Description automatically generated">
              <a:extLst>
                <a:ext uri="{FF2B5EF4-FFF2-40B4-BE49-F238E27FC236}">
                  <a16:creationId xmlns:a16="http://schemas.microsoft.com/office/drawing/2014/main" id="{8CEB7356-0A4F-4598-1372-A75954CA38C2}"/>
                </a:ext>
              </a:extLst>
            </p:cNvPr>
            <p:cNvPicPr>
              <a:picLocks noChangeAspect="1"/>
            </p:cNvPicPr>
            <p:nvPr/>
          </p:nvPicPr>
          <p:blipFill>
            <a:blip r:embed="rId3"/>
            <a:stretch>
              <a:fillRect/>
            </a:stretch>
          </p:blipFill>
          <p:spPr>
            <a:xfrm>
              <a:off x="10978436" y="6704261"/>
              <a:ext cx="2527359" cy="2527359"/>
            </a:xfrm>
            <a:prstGeom prst="rect">
              <a:avLst/>
            </a:prstGeom>
          </p:spPr>
        </p:pic>
        <p:pic>
          <p:nvPicPr>
            <p:cNvPr id="11" name="Picture 10" descr="A blue and white rectangular sign with white text&#10;&#10;Description automatically generated">
              <a:extLst>
                <a:ext uri="{FF2B5EF4-FFF2-40B4-BE49-F238E27FC236}">
                  <a16:creationId xmlns:a16="http://schemas.microsoft.com/office/drawing/2014/main" id="{FE69BAFA-25CD-E29F-3059-F570345B6F4C}"/>
                </a:ext>
              </a:extLst>
            </p:cNvPr>
            <p:cNvPicPr>
              <a:picLocks noChangeAspect="1"/>
            </p:cNvPicPr>
            <p:nvPr/>
          </p:nvPicPr>
          <p:blipFill>
            <a:blip r:embed="rId4"/>
            <a:stretch>
              <a:fillRect/>
            </a:stretch>
          </p:blipFill>
          <p:spPr>
            <a:xfrm>
              <a:off x="13704122" y="6704261"/>
              <a:ext cx="1528782" cy="2417608"/>
            </a:xfrm>
            <a:prstGeom prst="rect">
              <a:avLst/>
            </a:prstGeom>
          </p:spPr>
        </p:pic>
      </p:grpSp>
      <p:pic>
        <p:nvPicPr>
          <p:cNvPr id="14" name="Picture Placeholder 13" descr="A person wearing glasses smiling&#10;&#10;Description automatically generated">
            <a:extLst>
              <a:ext uri="{FF2B5EF4-FFF2-40B4-BE49-F238E27FC236}">
                <a16:creationId xmlns:a16="http://schemas.microsoft.com/office/drawing/2014/main" id="{88EF14D9-6349-460B-DC4B-55DA196D4FC2}"/>
              </a:ext>
            </a:extLst>
          </p:cNvPr>
          <p:cNvPicPr>
            <a:picLocks noGrp="1" noChangeAspect="1"/>
          </p:cNvPicPr>
          <p:nvPr>
            <p:ph type="pic" sz="quarter" idx="15"/>
          </p:nvPr>
        </p:nvPicPr>
        <p:blipFill>
          <a:blip r:embed="rId5"/>
          <a:srcRect t="11904" b="11904"/>
          <a:stretch>
            <a:fillRect/>
          </a:stretch>
        </p:blipFill>
        <p:spPr/>
      </p:pic>
    </p:spTree>
    <p:extLst>
      <p:ext uri="{BB962C8B-B14F-4D97-AF65-F5344CB8AC3E}">
        <p14:creationId xmlns:p14="http://schemas.microsoft.com/office/powerpoint/2010/main" val="709230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C82EA-B29A-B1D3-D703-466EB5E3604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FBB3527-5A14-9316-5B4B-4192A2ED725E}"/>
              </a:ext>
            </a:extLst>
          </p:cNvPr>
          <p:cNvSpPr>
            <a:spLocks noGrp="1"/>
          </p:cNvSpPr>
          <p:nvPr>
            <p:ph type="title"/>
          </p:nvPr>
        </p:nvSpPr>
        <p:spPr/>
        <p:txBody>
          <a:bodyPr/>
          <a:lstStyle/>
          <a:p>
            <a:r>
              <a:rPr lang="en-US" dirty="0"/>
              <a:t>Keeping an LLM on task be like…</a:t>
            </a:r>
          </a:p>
        </p:txBody>
      </p:sp>
      <p:pic>
        <p:nvPicPr>
          <p:cNvPr id="7" name="Picture 6" descr="A screenshot of a video game&#10;&#10;AI-generated content may be incorrect.">
            <a:extLst>
              <a:ext uri="{FF2B5EF4-FFF2-40B4-BE49-F238E27FC236}">
                <a16:creationId xmlns:a16="http://schemas.microsoft.com/office/drawing/2014/main" id="{8C020B90-36D8-CFFE-D5B4-D8C073A2D5ED}"/>
              </a:ext>
            </a:extLst>
          </p:cNvPr>
          <p:cNvPicPr>
            <a:picLocks noChangeAspect="1"/>
          </p:cNvPicPr>
          <p:nvPr/>
        </p:nvPicPr>
        <p:blipFill>
          <a:blip r:embed="rId2"/>
          <a:stretch>
            <a:fillRect/>
          </a:stretch>
        </p:blipFill>
        <p:spPr>
          <a:xfrm>
            <a:off x="4537706" y="5311946"/>
            <a:ext cx="7772400" cy="4373392"/>
          </a:xfrm>
          <a:prstGeom prst="rect">
            <a:avLst/>
          </a:prstGeom>
        </p:spPr>
      </p:pic>
      <p:pic>
        <p:nvPicPr>
          <p:cNvPr id="5" name="Picture 4">
            <a:extLst>
              <a:ext uri="{FF2B5EF4-FFF2-40B4-BE49-F238E27FC236}">
                <a16:creationId xmlns:a16="http://schemas.microsoft.com/office/drawing/2014/main" id="{EA709178-A93E-9E3E-F53B-155A2DEFC25E}"/>
              </a:ext>
            </a:extLst>
          </p:cNvPr>
          <p:cNvPicPr>
            <a:picLocks noChangeAspect="1"/>
          </p:cNvPicPr>
          <p:nvPr/>
        </p:nvPicPr>
        <p:blipFill>
          <a:blip r:embed="rId3"/>
          <a:stretch>
            <a:fillRect/>
          </a:stretch>
        </p:blipFill>
        <p:spPr>
          <a:xfrm>
            <a:off x="12839420" y="2208814"/>
            <a:ext cx="5448580" cy="5410478"/>
          </a:xfrm>
          <a:prstGeom prst="rect">
            <a:avLst/>
          </a:prstGeom>
        </p:spPr>
      </p:pic>
      <p:pic>
        <p:nvPicPr>
          <p:cNvPr id="1026" name="Picture 2">
            <a:extLst>
              <a:ext uri="{FF2B5EF4-FFF2-40B4-BE49-F238E27FC236}">
                <a16:creationId xmlns:a16="http://schemas.microsoft.com/office/drawing/2014/main" id="{495F42CE-6603-D297-315F-9703E5FFA6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9900" y="1912529"/>
            <a:ext cx="4346688" cy="6003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1603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3FAACF69-3017-B7D2-FCBA-AC7EBD5A45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1" y="1333501"/>
            <a:ext cx="16001998" cy="860107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41716C-6780-2A04-F0A5-B83B6E40F1D6}"/>
              </a:ext>
            </a:extLst>
          </p:cNvPr>
          <p:cNvSpPr>
            <a:spLocks noGrp="1"/>
          </p:cNvSpPr>
          <p:nvPr>
            <p:ph type="title"/>
          </p:nvPr>
        </p:nvSpPr>
        <p:spPr/>
        <p:txBody>
          <a:bodyPr/>
          <a:lstStyle/>
          <a:p>
            <a:r>
              <a:rPr lang="en-US" dirty="0"/>
              <a:t>GitHub Enterprise Cloud (GHEC)</a:t>
            </a:r>
          </a:p>
        </p:txBody>
      </p:sp>
      <p:sp>
        <p:nvSpPr>
          <p:cNvPr id="3" name="Content Placeholder 2">
            <a:extLst>
              <a:ext uri="{FF2B5EF4-FFF2-40B4-BE49-F238E27FC236}">
                <a16:creationId xmlns:a16="http://schemas.microsoft.com/office/drawing/2014/main" id="{33254D71-9EFB-887A-BE67-D83747A3C063}"/>
              </a:ext>
            </a:extLst>
          </p:cNvPr>
          <p:cNvSpPr>
            <a:spLocks noGrp="1"/>
          </p:cNvSpPr>
          <p:nvPr>
            <p:ph idx="4294967295"/>
          </p:nvPr>
        </p:nvSpPr>
        <p:spPr>
          <a:xfrm>
            <a:off x="0" y="9715500"/>
            <a:ext cx="18288000" cy="923925"/>
          </a:xfrm>
        </p:spPr>
        <p:txBody>
          <a:bodyPr/>
          <a:lstStyle/>
          <a:p>
            <a:r>
              <a:rPr lang="en-US" sz="2200" dirty="0"/>
              <a:t>Reference: </a:t>
            </a:r>
            <a:r>
              <a:rPr lang="en-US" sz="2200" dirty="0">
                <a:hlinkClick r:id="rId3"/>
              </a:rPr>
              <a:t>https://github.com/dduzgun-security/github-enterprise-cloud-configuration</a:t>
            </a:r>
            <a:endParaRPr lang="en-US" sz="2200" dirty="0"/>
          </a:p>
        </p:txBody>
      </p:sp>
    </p:spTree>
    <p:extLst>
      <p:ext uri="{BB962C8B-B14F-4D97-AF65-F5344CB8AC3E}">
        <p14:creationId xmlns:p14="http://schemas.microsoft.com/office/powerpoint/2010/main" val="3991907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Tim's IT Certification Study Model</a:t>
            </a:r>
          </a:p>
        </p:txBody>
      </p:sp>
      <p:grpSp>
        <p:nvGrpSpPr>
          <p:cNvPr id="10" name="Group 9">
            <a:extLst>
              <a:ext uri="{FF2B5EF4-FFF2-40B4-BE49-F238E27FC236}">
                <a16:creationId xmlns:a16="http://schemas.microsoft.com/office/drawing/2014/main" id="{D1B1122D-9177-6236-3A23-81E9FE9D3D57}"/>
              </a:ext>
            </a:extLst>
          </p:cNvPr>
          <p:cNvGrpSpPr/>
          <p:nvPr/>
        </p:nvGrpSpPr>
        <p:grpSpPr>
          <a:xfrm>
            <a:off x="2051214" y="1621269"/>
            <a:ext cx="14167296" cy="7937070"/>
            <a:chOff x="1025607" y="810634"/>
            <a:chExt cx="7083648" cy="3968535"/>
          </a:xfrm>
        </p:grpSpPr>
        <p:pic>
          <p:nvPicPr>
            <p:cNvPr id="5" name="Picture 4" descr="A wooden stool with text on it&#10;&#10;AI-generated content may be incorrect.">
              <a:extLst>
                <a:ext uri="{FF2B5EF4-FFF2-40B4-BE49-F238E27FC236}">
                  <a16:creationId xmlns:a16="http://schemas.microsoft.com/office/drawing/2014/main" id="{215FEF25-F898-F71F-0EF5-D48AB82DFE0F}"/>
                </a:ext>
              </a:extLst>
            </p:cNvPr>
            <p:cNvPicPr>
              <a:picLocks noChangeAspect="1"/>
            </p:cNvPicPr>
            <p:nvPr/>
          </p:nvPicPr>
          <p:blipFill>
            <a:blip r:embed="rId2"/>
            <a:stretch>
              <a:fillRect/>
            </a:stretch>
          </p:blipFill>
          <p:spPr>
            <a:xfrm>
              <a:off x="1025607" y="810634"/>
              <a:ext cx="7083648" cy="3968535"/>
            </a:xfrm>
            <a:prstGeom prst="rect">
              <a:avLst/>
            </a:prstGeom>
          </p:spPr>
        </p:pic>
        <p:pic>
          <p:nvPicPr>
            <p:cNvPr id="9" name="Picture 8">
              <a:extLst>
                <a:ext uri="{FF2B5EF4-FFF2-40B4-BE49-F238E27FC236}">
                  <a16:creationId xmlns:a16="http://schemas.microsoft.com/office/drawing/2014/main" id="{B2126A8E-EA8E-9EE9-AD1F-32BB2E39C6C8}"/>
                </a:ext>
              </a:extLst>
            </p:cNvPr>
            <p:cNvPicPr>
              <a:picLocks noChangeAspect="1"/>
            </p:cNvPicPr>
            <p:nvPr/>
          </p:nvPicPr>
          <p:blipFill>
            <a:blip r:embed="rId3"/>
            <a:stretch>
              <a:fillRect/>
            </a:stretch>
          </p:blipFill>
          <p:spPr>
            <a:xfrm>
              <a:off x="1585279" y="917086"/>
              <a:ext cx="5431538" cy="411199"/>
            </a:xfrm>
            <a:prstGeom prst="rect">
              <a:avLst/>
            </a:prstGeom>
          </p:spPr>
        </p:pic>
      </p:grpSp>
    </p:spTree>
    <p:extLst>
      <p:ext uri="{BB962C8B-B14F-4D97-AF65-F5344CB8AC3E}">
        <p14:creationId xmlns:p14="http://schemas.microsoft.com/office/powerpoint/2010/main" val="2973039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p:txBody>
          <a:bodyPr/>
          <a:lstStyle/>
          <a:p>
            <a:r>
              <a:rPr lang="en-US" sz="4800" dirty="0"/>
              <a:t>GPT Basic Architecture</a:t>
            </a:r>
          </a:p>
        </p:txBody>
      </p:sp>
      <p:sp>
        <p:nvSpPr>
          <p:cNvPr id="7" name="Rectangle: Rounded Corners 6">
            <a:extLst>
              <a:ext uri="{FF2B5EF4-FFF2-40B4-BE49-F238E27FC236}">
                <a16:creationId xmlns:a16="http://schemas.microsoft.com/office/drawing/2014/main" id="{DBA6670C-6B52-36F3-F3FC-59A95DB432BB}"/>
              </a:ext>
            </a:extLst>
          </p:cNvPr>
          <p:cNvSpPr/>
          <p:nvPr/>
        </p:nvSpPr>
        <p:spPr>
          <a:xfrm>
            <a:off x="9231219" y="2619592"/>
            <a:ext cx="6900978" cy="8157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t>OpenAI GPT 4o Image Generation</a:t>
            </a:r>
          </a:p>
        </p:txBody>
      </p:sp>
      <p:pic>
        <p:nvPicPr>
          <p:cNvPr id="3" name="Picture 2" descr="A computer screen shot of a person working on a computer&#10;&#10;AI-generated content may be incorrect.">
            <a:extLst>
              <a:ext uri="{FF2B5EF4-FFF2-40B4-BE49-F238E27FC236}">
                <a16:creationId xmlns:a16="http://schemas.microsoft.com/office/drawing/2014/main" id="{106581FD-C97A-DD08-CEFD-70A7A5465ED3}"/>
              </a:ext>
            </a:extLst>
          </p:cNvPr>
          <p:cNvPicPr>
            <a:picLocks noChangeAspect="1"/>
          </p:cNvPicPr>
          <p:nvPr/>
        </p:nvPicPr>
        <p:blipFill>
          <a:blip r:embed="rId2"/>
          <a:stretch>
            <a:fillRect/>
          </a:stretch>
        </p:blipFill>
        <p:spPr>
          <a:xfrm>
            <a:off x="-12700" y="0"/>
            <a:ext cx="6858000" cy="10287000"/>
          </a:xfrm>
          <a:prstGeom prst="rect">
            <a:avLst/>
          </a:prstGeom>
        </p:spPr>
      </p:pic>
      <p:sp>
        <p:nvSpPr>
          <p:cNvPr id="5" name="Rectangle: Rounded Corners 4">
            <a:extLst>
              <a:ext uri="{FF2B5EF4-FFF2-40B4-BE49-F238E27FC236}">
                <a16:creationId xmlns:a16="http://schemas.microsoft.com/office/drawing/2014/main" id="{939DD4C6-31E9-9EBA-D8E0-A076FDED9DB8}"/>
              </a:ext>
            </a:extLst>
          </p:cNvPr>
          <p:cNvSpPr/>
          <p:nvPr/>
        </p:nvSpPr>
        <p:spPr>
          <a:xfrm>
            <a:off x="9231219" y="3891274"/>
            <a:ext cx="6900978" cy="8157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t>Multimodal generative AI</a:t>
            </a:r>
          </a:p>
        </p:txBody>
      </p:sp>
      <p:sp>
        <p:nvSpPr>
          <p:cNvPr id="8" name="Rectangle: Rounded Corners 7">
            <a:extLst>
              <a:ext uri="{FF2B5EF4-FFF2-40B4-BE49-F238E27FC236}">
                <a16:creationId xmlns:a16="http://schemas.microsoft.com/office/drawing/2014/main" id="{8598AF2B-330E-E919-60FC-6E8C67B55D66}"/>
              </a:ext>
            </a:extLst>
          </p:cNvPr>
          <p:cNvSpPr/>
          <p:nvPr/>
        </p:nvSpPr>
        <p:spPr>
          <a:xfrm>
            <a:off x="9231219" y="5278012"/>
            <a:ext cx="6900978" cy="8157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t>Two ways to improve model:</a:t>
            </a:r>
          </a:p>
        </p:txBody>
      </p:sp>
      <p:sp>
        <p:nvSpPr>
          <p:cNvPr id="9" name="Rectangle: Rounded Corners 8">
            <a:extLst>
              <a:ext uri="{FF2B5EF4-FFF2-40B4-BE49-F238E27FC236}">
                <a16:creationId xmlns:a16="http://schemas.microsoft.com/office/drawing/2014/main" id="{1FFB6A68-C2A6-3C3B-8533-B5B804842113}"/>
              </a:ext>
            </a:extLst>
          </p:cNvPr>
          <p:cNvSpPr/>
          <p:nvPr/>
        </p:nvSpPr>
        <p:spPr>
          <a:xfrm>
            <a:off x="9285719" y="6664752"/>
            <a:ext cx="6900978" cy="815748"/>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800" dirty="0"/>
              <a:t>Fine tuning</a:t>
            </a:r>
          </a:p>
        </p:txBody>
      </p:sp>
      <p:sp>
        <p:nvSpPr>
          <p:cNvPr id="10" name="Rectangle: Rounded Corners 9">
            <a:extLst>
              <a:ext uri="{FF2B5EF4-FFF2-40B4-BE49-F238E27FC236}">
                <a16:creationId xmlns:a16="http://schemas.microsoft.com/office/drawing/2014/main" id="{A63C8EDF-C364-7B2E-FDB4-0D6F26F01865}"/>
              </a:ext>
            </a:extLst>
          </p:cNvPr>
          <p:cNvSpPr/>
          <p:nvPr/>
        </p:nvSpPr>
        <p:spPr>
          <a:xfrm>
            <a:off x="9285719" y="7936434"/>
            <a:ext cx="6900978" cy="815748"/>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800" dirty="0"/>
              <a:t>Retrieval Augmented Generation (RAG)</a:t>
            </a:r>
          </a:p>
        </p:txBody>
      </p:sp>
    </p:spTree>
    <p:extLst>
      <p:ext uri="{BB962C8B-B14F-4D97-AF65-F5344CB8AC3E}">
        <p14:creationId xmlns:p14="http://schemas.microsoft.com/office/powerpoint/2010/main" val="1969505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p:txBody>
          <a:bodyPr anchor="ctr">
            <a:normAutofit/>
          </a:bodyPr>
          <a:lstStyle/>
          <a:p>
            <a:r>
              <a:rPr lang="en-US" sz="5200" dirty="0"/>
              <a:t>Neural Network</a:t>
            </a:r>
          </a:p>
        </p:txBody>
      </p:sp>
      <p:pic>
        <p:nvPicPr>
          <p:cNvPr id="1026" name="Picture 2" descr="A close-up of words&#10;&#10;AI-generated content may be incorrect.">
            <a:extLst>
              <a:ext uri="{FF2B5EF4-FFF2-40B4-BE49-F238E27FC236}">
                <a16:creationId xmlns:a16="http://schemas.microsoft.com/office/drawing/2014/main" id="{A1FAC6E4-66C1-7C38-5A35-4CCE227C12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5762" r="1" b="4380"/>
          <a:stretch>
            <a:fillRect/>
          </a:stretch>
        </p:blipFill>
        <p:spPr bwMode="auto">
          <a:xfrm>
            <a:off x="421279" y="2385062"/>
            <a:ext cx="17802146" cy="7368540"/>
          </a:xfrm>
          <a:prstGeom prst="rect">
            <a:avLst/>
          </a:prstGeom>
          <a:solidFill>
            <a:srgbClr val="FFFFFF"/>
          </a:solidFill>
        </p:spPr>
      </p:pic>
      <p:sp>
        <p:nvSpPr>
          <p:cNvPr id="2" name="TextBox 1">
            <a:extLst>
              <a:ext uri="{FF2B5EF4-FFF2-40B4-BE49-F238E27FC236}">
                <a16:creationId xmlns:a16="http://schemas.microsoft.com/office/drawing/2014/main" id="{977AA0ED-F7BF-4E6A-8045-70B6691C695E}"/>
              </a:ext>
            </a:extLst>
          </p:cNvPr>
          <p:cNvSpPr txBox="1"/>
          <p:nvPr/>
        </p:nvSpPr>
        <p:spPr>
          <a:xfrm>
            <a:off x="5329644" y="8703538"/>
            <a:ext cx="7776756" cy="914400"/>
          </a:xfrm>
          <a:prstGeom prst="rect">
            <a:avLst/>
          </a:prstGeom>
        </p:spPr>
        <p:txBody>
          <a:bodyPr vert="horz" wrap="none" lIns="0" tIns="32970" rIns="65940" bIns="32970" rtlCol="0" anchor="b" anchorCtr="0">
            <a:noAutofit/>
          </a:bodyPr>
          <a:lstStyle/>
          <a:p>
            <a:pPr defTabSz="439502">
              <a:lnSpc>
                <a:spcPct val="85000"/>
              </a:lnSpc>
              <a:spcBef>
                <a:spcPct val="0"/>
              </a:spcBef>
            </a:pPr>
            <a:r>
              <a:rPr lang="en-US" sz="3526" dirty="0">
                <a:solidFill>
                  <a:srgbClr val="E5E5E5">
                    <a:lumMod val="10000"/>
                  </a:srgbClr>
                </a:solidFill>
                <a:latin typeface="JetBrains Mono" panose="02000009000000000000" pitchFamily="49" charset="0"/>
                <a:ea typeface="JetBrains Mono" panose="02000009000000000000" pitchFamily="49" charset="0"/>
                <a:cs typeface="JetBrains Mono" panose="02000009000000000000" pitchFamily="49" charset="0"/>
              </a:rPr>
              <a:t>go.techtrainertim.com/cloud</a:t>
            </a:r>
          </a:p>
        </p:txBody>
      </p:sp>
    </p:spTree>
    <p:extLst>
      <p:ext uri="{BB962C8B-B14F-4D97-AF65-F5344CB8AC3E}">
        <p14:creationId xmlns:p14="http://schemas.microsoft.com/office/powerpoint/2010/main" val="3828197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F453F9-48F7-DD5B-BB53-69187D977ED1}"/>
              </a:ext>
            </a:extLst>
          </p:cNvPr>
          <p:cNvPicPr>
            <a:picLocks noChangeAspect="1"/>
          </p:cNvPicPr>
          <p:nvPr/>
        </p:nvPicPr>
        <p:blipFill>
          <a:blip r:embed="rId2"/>
          <a:stretch>
            <a:fillRect/>
          </a:stretch>
        </p:blipFill>
        <p:spPr>
          <a:xfrm>
            <a:off x="0" y="149098"/>
            <a:ext cx="12395837" cy="4946904"/>
          </a:xfrm>
          <a:prstGeom prst="rect">
            <a:avLst/>
          </a:prstGeom>
        </p:spPr>
      </p:pic>
      <p:pic>
        <p:nvPicPr>
          <p:cNvPr id="7" name="Picture 6">
            <a:extLst>
              <a:ext uri="{FF2B5EF4-FFF2-40B4-BE49-F238E27FC236}">
                <a16:creationId xmlns:a16="http://schemas.microsoft.com/office/drawing/2014/main" id="{BEE74622-A1D3-B7EE-9379-EE16AE199A1C}"/>
              </a:ext>
            </a:extLst>
          </p:cNvPr>
          <p:cNvPicPr>
            <a:picLocks noChangeAspect="1"/>
          </p:cNvPicPr>
          <p:nvPr/>
        </p:nvPicPr>
        <p:blipFill>
          <a:blip r:embed="rId3"/>
          <a:stretch>
            <a:fillRect/>
          </a:stretch>
        </p:blipFill>
        <p:spPr>
          <a:xfrm>
            <a:off x="2558711" y="2577979"/>
            <a:ext cx="13170577" cy="4699242"/>
          </a:xfrm>
          <a:prstGeom prst="rect">
            <a:avLst/>
          </a:prstGeom>
        </p:spPr>
      </p:pic>
      <p:pic>
        <p:nvPicPr>
          <p:cNvPr id="9" name="Picture 8">
            <a:extLst>
              <a:ext uri="{FF2B5EF4-FFF2-40B4-BE49-F238E27FC236}">
                <a16:creationId xmlns:a16="http://schemas.microsoft.com/office/drawing/2014/main" id="{BFB7F621-B3FC-F032-58CC-3DFCA8F69B88}"/>
              </a:ext>
            </a:extLst>
          </p:cNvPr>
          <p:cNvPicPr>
            <a:picLocks noChangeAspect="1"/>
          </p:cNvPicPr>
          <p:nvPr/>
        </p:nvPicPr>
        <p:blipFill>
          <a:blip r:embed="rId4"/>
          <a:stretch>
            <a:fillRect/>
          </a:stretch>
        </p:blipFill>
        <p:spPr>
          <a:xfrm>
            <a:off x="3943017" y="3628887"/>
            <a:ext cx="12941965" cy="5366026"/>
          </a:xfrm>
          <a:prstGeom prst="rect">
            <a:avLst/>
          </a:prstGeom>
        </p:spPr>
      </p:pic>
      <p:pic>
        <p:nvPicPr>
          <p:cNvPr id="11" name="Picture 10">
            <a:extLst>
              <a:ext uri="{FF2B5EF4-FFF2-40B4-BE49-F238E27FC236}">
                <a16:creationId xmlns:a16="http://schemas.microsoft.com/office/drawing/2014/main" id="{CA4AFE93-12A9-F2FC-AE43-FB536356400A}"/>
              </a:ext>
            </a:extLst>
          </p:cNvPr>
          <p:cNvPicPr>
            <a:picLocks noChangeAspect="1"/>
          </p:cNvPicPr>
          <p:nvPr/>
        </p:nvPicPr>
        <p:blipFill>
          <a:blip r:embed="rId5"/>
          <a:stretch>
            <a:fillRect/>
          </a:stretch>
        </p:blipFill>
        <p:spPr>
          <a:xfrm>
            <a:off x="5543220" y="4537054"/>
            <a:ext cx="12827659" cy="5975657"/>
          </a:xfrm>
          <a:prstGeom prst="rect">
            <a:avLst/>
          </a:prstGeom>
        </p:spPr>
      </p:pic>
    </p:spTree>
    <p:extLst>
      <p:ext uri="{BB962C8B-B14F-4D97-AF65-F5344CB8AC3E}">
        <p14:creationId xmlns:p14="http://schemas.microsoft.com/office/powerpoint/2010/main" val="31720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p:txBody>
          <a:bodyPr anchor="ctr">
            <a:normAutofit/>
          </a:bodyPr>
          <a:lstStyle/>
          <a:p>
            <a:r>
              <a:rPr lang="en-US" sz="5200" dirty="0"/>
              <a:t>Context Length</a:t>
            </a:r>
          </a:p>
        </p:txBody>
      </p:sp>
      <p:sp>
        <p:nvSpPr>
          <p:cNvPr id="3" name="Rectangle 2">
            <a:extLst>
              <a:ext uri="{FF2B5EF4-FFF2-40B4-BE49-F238E27FC236}">
                <a16:creationId xmlns:a16="http://schemas.microsoft.com/office/drawing/2014/main" id="{66069B31-C117-FF80-12FB-7819CAAC88F3}"/>
              </a:ext>
            </a:extLst>
          </p:cNvPr>
          <p:cNvSpPr/>
          <p:nvPr/>
        </p:nvSpPr>
        <p:spPr>
          <a:xfrm>
            <a:off x="6357259" y="2455818"/>
            <a:ext cx="5573486" cy="67404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AutoShape 2">
            <a:extLst>
              <a:ext uri="{FF2B5EF4-FFF2-40B4-BE49-F238E27FC236}">
                <a16:creationId xmlns:a16="http://schemas.microsoft.com/office/drawing/2014/main" id="{B09A37F9-5371-E08C-2988-F58331A9C5DE}"/>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pic>
        <p:nvPicPr>
          <p:cNvPr id="7" name="Picture 6">
            <a:extLst>
              <a:ext uri="{FF2B5EF4-FFF2-40B4-BE49-F238E27FC236}">
                <a16:creationId xmlns:a16="http://schemas.microsoft.com/office/drawing/2014/main" id="{E6057E14-582F-61C2-51A5-8BA3F852736D}"/>
              </a:ext>
            </a:extLst>
          </p:cNvPr>
          <p:cNvPicPr>
            <a:picLocks noChangeAspect="1"/>
          </p:cNvPicPr>
          <p:nvPr/>
        </p:nvPicPr>
        <p:blipFill>
          <a:blip r:embed="rId2"/>
          <a:stretch>
            <a:fillRect/>
          </a:stretch>
        </p:blipFill>
        <p:spPr>
          <a:xfrm>
            <a:off x="3267100" y="2470020"/>
            <a:ext cx="2540132" cy="2521080"/>
          </a:xfrm>
          <a:prstGeom prst="rect">
            <a:avLst/>
          </a:prstGeom>
        </p:spPr>
      </p:pic>
      <p:sp>
        <p:nvSpPr>
          <p:cNvPr id="8" name="Arrow: Down 7">
            <a:extLst>
              <a:ext uri="{FF2B5EF4-FFF2-40B4-BE49-F238E27FC236}">
                <a16:creationId xmlns:a16="http://schemas.microsoft.com/office/drawing/2014/main" id="{538C64F8-B00E-597E-EAF8-21067C477DB1}"/>
              </a:ext>
            </a:extLst>
          </p:cNvPr>
          <p:cNvSpPr/>
          <p:nvPr/>
        </p:nvSpPr>
        <p:spPr>
          <a:xfrm>
            <a:off x="12644847" y="2542903"/>
            <a:ext cx="931818" cy="6653350"/>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484344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D881CF-0F33-AF35-4A56-B87A7EEB54DF}"/>
              </a:ext>
            </a:extLst>
          </p:cNvPr>
          <p:cNvPicPr>
            <a:picLocks noChangeAspect="1"/>
          </p:cNvPicPr>
          <p:nvPr/>
        </p:nvPicPr>
        <p:blipFill>
          <a:blip r:embed="rId2"/>
          <a:stretch>
            <a:fillRect/>
          </a:stretch>
        </p:blipFill>
        <p:spPr>
          <a:xfrm>
            <a:off x="3570355" y="61384"/>
            <a:ext cx="10327179" cy="10032799"/>
          </a:xfrm>
          <a:prstGeom prst="rect">
            <a:avLst/>
          </a:prstGeom>
        </p:spPr>
      </p:pic>
      <p:pic>
        <p:nvPicPr>
          <p:cNvPr id="5" name="Picture 4">
            <a:extLst>
              <a:ext uri="{FF2B5EF4-FFF2-40B4-BE49-F238E27FC236}">
                <a16:creationId xmlns:a16="http://schemas.microsoft.com/office/drawing/2014/main" id="{50966601-C27E-2726-BF76-3627CCD844AF}"/>
              </a:ext>
            </a:extLst>
          </p:cNvPr>
          <p:cNvPicPr>
            <a:picLocks noChangeAspect="1"/>
          </p:cNvPicPr>
          <p:nvPr/>
        </p:nvPicPr>
        <p:blipFill>
          <a:blip r:embed="rId3"/>
          <a:stretch>
            <a:fillRect/>
          </a:stretch>
        </p:blipFill>
        <p:spPr>
          <a:xfrm>
            <a:off x="2695622" y="192817"/>
            <a:ext cx="12681602" cy="9639795"/>
          </a:xfrm>
          <a:prstGeom prst="rect">
            <a:avLst/>
          </a:prstGeom>
        </p:spPr>
      </p:pic>
    </p:spTree>
    <p:extLst>
      <p:ext uri="{BB962C8B-B14F-4D97-AF65-F5344CB8AC3E}">
        <p14:creationId xmlns:p14="http://schemas.microsoft.com/office/powerpoint/2010/main" val="3170133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p:txBody>
          <a:bodyPr/>
          <a:lstStyle/>
          <a:p>
            <a:r>
              <a:rPr lang="en-US" dirty="0"/>
              <a:t>Anthropic Model Context Protocol (MCP)</a:t>
            </a:r>
          </a:p>
        </p:txBody>
      </p:sp>
      <p:pic>
        <p:nvPicPr>
          <p:cNvPr id="6" name="Picture 5">
            <a:extLst>
              <a:ext uri="{FF2B5EF4-FFF2-40B4-BE49-F238E27FC236}">
                <a16:creationId xmlns:a16="http://schemas.microsoft.com/office/drawing/2014/main" id="{FAB10FE5-2B4D-A127-0211-003035DBB90A}"/>
              </a:ext>
            </a:extLst>
          </p:cNvPr>
          <p:cNvPicPr>
            <a:picLocks noChangeAspect="1"/>
          </p:cNvPicPr>
          <p:nvPr/>
        </p:nvPicPr>
        <p:blipFill>
          <a:blip r:embed="rId2"/>
          <a:stretch>
            <a:fillRect/>
          </a:stretch>
        </p:blipFill>
        <p:spPr>
          <a:xfrm>
            <a:off x="3879713" y="2083658"/>
            <a:ext cx="10627050" cy="7226396"/>
          </a:xfrm>
          <a:prstGeom prst="rect">
            <a:avLst/>
          </a:prstGeom>
        </p:spPr>
      </p:pic>
      <p:sp>
        <p:nvSpPr>
          <p:cNvPr id="7" name="Rectangle: Rounded Corners 6">
            <a:extLst>
              <a:ext uri="{FF2B5EF4-FFF2-40B4-BE49-F238E27FC236}">
                <a16:creationId xmlns:a16="http://schemas.microsoft.com/office/drawing/2014/main" id="{DBA6670C-6B52-36F3-F3FC-59A95DB432BB}"/>
              </a:ext>
            </a:extLst>
          </p:cNvPr>
          <p:cNvSpPr/>
          <p:nvPr/>
        </p:nvSpPr>
        <p:spPr>
          <a:xfrm>
            <a:off x="6845300" y="9462452"/>
            <a:ext cx="5410200" cy="5959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t>modelcontextprotocol.io</a:t>
            </a:r>
          </a:p>
        </p:txBody>
      </p:sp>
    </p:spTree>
    <p:extLst>
      <p:ext uri="{BB962C8B-B14F-4D97-AF65-F5344CB8AC3E}">
        <p14:creationId xmlns:p14="http://schemas.microsoft.com/office/powerpoint/2010/main" val="1713931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E3296B-E447-CBEB-0C05-83820D2136EF}"/>
              </a:ext>
            </a:extLst>
          </p:cNvPr>
          <p:cNvPicPr>
            <a:picLocks noChangeAspect="1"/>
          </p:cNvPicPr>
          <p:nvPr/>
        </p:nvPicPr>
        <p:blipFill>
          <a:blip r:embed="rId2"/>
          <a:stretch>
            <a:fillRect/>
          </a:stretch>
        </p:blipFill>
        <p:spPr>
          <a:xfrm>
            <a:off x="2050657" y="57150"/>
            <a:ext cx="14186686" cy="10287000"/>
          </a:xfrm>
          <a:prstGeom prst="rect">
            <a:avLst/>
          </a:prstGeom>
        </p:spPr>
      </p:pic>
    </p:spTree>
    <p:extLst>
      <p:ext uri="{BB962C8B-B14F-4D97-AF65-F5344CB8AC3E}">
        <p14:creationId xmlns:p14="http://schemas.microsoft.com/office/powerpoint/2010/main" val="520623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4294967295"/>
          </p:nvPr>
        </p:nvSpPr>
        <p:spPr>
          <a:xfrm>
            <a:off x="0" y="0"/>
            <a:ext cx="12280392" cy="10287000"/>
          </a:xfrm>
        </p:spPr>
        <p:txBody>
          <a:bodyPr anchor="ctr"/>
          <a:lstStyle/>
          <a:p>
            <a:pPr marL="1771650" indent="0"/>
            <a:r>
              <a:rPr lang="en-US" dirty="0"/>
              <a:t>Based in Nashville, TN, US</a:t>
            </a:r>
          </a:p>
          <a:p>
            <a:pPr marL="1771650" indent="0"/>
            <a:r>
              <a:rPr lang="en-US" dirty="0"/>
              <a:t>28-year Microsoft Certified Trainer (MCT)</a:t>
            </a:r>
          </a:p>
          <a:p>
            <a:pPr marL="1771650" indent="0"/>
            <a:r>
              <a:rPr lang="en-US" dirty="0"/>
              <a:t>7-year Microsoft MVP in Cloud / Datacenter </a:t>
            </a:r>
            <a:r>
              <a:rPr lang="en-US" dirty="0" err="1"/>
              <a:t>Mgmt</a:t>
            </a:r>
            <a:endParaRPr lang="en-US" dirty="0"/>
          </a:p>
          <a:p>
            <a:pPr marL="1771650" indent="0"/>
            <a:r>
              <a:rPr lang="en-US" dirty="0"/>
              <a:t>Contact: </a:t>
            </a:r>
            <a:r>
              <a:rPr lang="en-US" b="1" dirty="0">
                <a:solidFill>
                  <a:srgbClr val="0070C0"/>
                </a:solidFill>
              </a:rPr>
              <a:t>TechTrainerTim.com</a:t>
            </a:r>
          </a:p>
        </p:txBody>
      </p:sp>
      <p:pic>
        <p:nvPicPr>
          <p:cNvPr id="4" name="Picture 3" descr="A person wearing glasses and a black jacket&#10;&#10;Description automatically generated">
            <a:extLst>
              <a:ext uri="{FF2B5EF4-FFF2-40B4-BE49-F238E27FC236}">
                <a16:creationId xmlns:a16="http://schemas.microsoft.com/office/drawing/2014/main" id="{1AA0544B-0605-925D-D660-448D42C54C4A}"/>
              </a:ext>
            </a:extLst>
          </p:cNvPr>
          <p:cNvPicPr>
            <a:picLocks noChangeAspect="1"/>
          </p:cNvPicPr>
          <p:nvPr/>
        </p:nvPicPr>
        <p:blipFill>
          <a:blip r:embed="rId2"/>
          <a:stretch>
            <a:fillRect/>
          </a:stretch>
        </p:blipFill>
        <p:spPr>
          <a:xfrm>
            <a:off x="12955276" y="3237572"/>
            <a:ext cx="4626768" cy="3989340"/>
          </a:xfrm>
          <a:prstGeom prst="rect">
            <a:avLst/>
          </a:prstGeom>
        </p:spPr>
      </p:pic>
    </p:spTree>
    <p:extLst>
      <p:ext uri="{BB962C8B-B14F-4D97-AF65-F5344CB8AC3E}">
        <p14:creationId xmlns:p14="http://schemas.microsoft.com/office/powerpoint/2010/main" val="1892480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685C1F-83FE-1CA7-3093-C8E06994ADE7}"/>
              </a:ext>
            </a:extLst>
          </p:cNvPr>
          <p:cNvPicPr>
            <a:picLocks noChangeAspect="1"/>
          </p:cNvPicPr>
          <p:nvPr/>
        </p:nvPicPr>
        <p:blipFill>
          <a:blip r:embed="rId2"/>
          <a:stretch>
            <a:fillRect/>
          </a:stretch>
        </p:blipFill>
        <p:spPr>
          <a:xfrm>
            <a:off x="2160330" y="299376"/>
            <a:ext cx="13967339" cy="9987624"/>
          </a:xfrm>
          <a:prstGeom prst="rect">
            <a:avLst/>
          </a:prstGeom>
        </p:spPr>
      </p:pic>
    </p:spTree>
    <p:extLst>
      <p:ext uri="{BB962C8B-B14F-4D97-AF65-F5344CB8AC3E}">
        <p14:creationId xmlns:p14="http://schemas.microsoft.com/office/powerpoint/2010/main" val="1870754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77A03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F90DCD-E241-C06E-6AC1-1C8542CC7AB1}"/>
              </a:ext>
            </a:extLst>
          </p:cNvPr>
          <p:cNvSpPr>
            <a:spLocks noGrp="1"/>
          </p:cNvSpPr>
          <p:nvPr>
            <p:ph type="title"/>
          </p:nvPr>
        </p:nvSpPr>
        <p:spPr/>
        <p:txBody>
          <a:bodyPr/>
          <a:lstStyle/>
          <a:p>
            <a:r>
              <a:rPr lang="en-US" sz="8000" dirty="0"/>
              <a:t>Ready?</a:t>
            </a:r>
          </a:p>
        </p:txBody>
      </p:sp>
    </p:spTree>
    <p:extLst>
      <p:ext uri="{BB962C8B-B14F-4D97-AF65-F5344CB8AC3E}">
        <p14:creationId xmlns:p14="http://schemas.microsoft.com/office/powerpoint/2010/main" val="25245719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sz="8000" dirty="0"/>
              <a:t>Foundational Terminology</a:t>
            </a:r>
          </a:p>
        </p:txBody>
      </p:sp>
    </p:spTree>
    <p:extLst>
      <p:ext uri="{BB962C8B-B14F-4D97-AF65-F5344CB8AC3E}">
        <p14:creationId xmlns:p14="http://schemas.microsoft.com/office/powerpoint/2010/main" val="663642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Artificial Intelligence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The field of computer science dedicated to creating machines that can perform tasks requiring human-like intelligence, such as problem-solving, learning, and understanding natural language.</a:t>
            </a:r>
            <a:endParaRPr lang="en-US" dirty="0"/>
          </a:p>
        </p:txBody>
      </p:sp>
    </p:spTree>
    <p:extLst>
      <p:ext uri="{BB962C8B-B14F-4D97-AF65-F5344CB8AC3E}">
        <p14:creationId xmlns:p14="http://schemas.microsoft.com/office/powerpoint/2010/main" val="533282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F90DCD-E241-C06E-6AC1-1C8542CC7AB1}"/>
              </a:ext>
            </a:extLst>
          </p:cNvPr>
          <p:cNvSpPr>
            <a:spLocks noGrp="1"/>
          </p:cNvSpPr>
          <p:nvPr>
            <p:ph type="title"/>
          </p:nvPr>
        </p:nvSpPr>
        <p:spPr>
          <a:xfrm>
            <a:off x="2312126" y="1751488"/>
            <a:ext cx="12786904" cy="6784024"/>
          </a:xfrm>
        </p:spPr>
        <p:txBody>
          <a:bodyPr/>
          <a:lstStyle/>
          <a:p>
            <a:r>
              <a:rPr lang="en-US" sz="8000" dirty="0"/>
              <a:t>But wait...What if we used...</a:t>
            </a:r>
          </a:p>
        </p:txBody>
      </p:sp>
    </p:spTree>
    <p:extLst>
      <p:ext uri="{BB962C8B-B14F-4D97-AF65-F5344CB8AC3E}">
        <p14:creationId xmlns:p14="http://schemas.microsoft.com/office/powerpoint/2010/main" val="1628836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0E8C97-15B0-6FF2-B501-0C6314F88BB8}"/>
              </a:ext>
            </a:extLst>
          </p:cNvPr>
          <p:cNvSpPr>
            <a:spLocks noGrp="1"/>
          </p:cNvSpPr>
          <p:nvPr>
            <p:ph type="title"/>
          </p:nvPr>
        </p:nvSpPr>
        <p:spPr/>
        <p:txBody>
          <a:bodyPr/>
          <a:lstStyle/>
          <a:p>
            <a:r>
              <a:rPr lang="en-US" dirty="0"/>
              <a:t>A Truly Real-World Live Classroom Example</a:t>
            </a:r>
          </a:p>
        </p:txBody>
      </p:sp>
      <p:sp>
        <p:nvSpPr>
          <p:cNvPr id="4" name="TextBox 3">
            <a:extLst>
              <a:ext uri="{FF2B5EF4-FFF2-40B4-BE49-F238E27FC236}">
                <a16:creationId xmlns:a16="http://schemas.microsoft.com/office/drawing/2014/main" id="{37A2D56F-A6B1-3411-CF67-E587331FA353}"/>
              </a:ext>
            </a:extLst>
          </p:cNvPr>
          <p:cNvSpPr txBox="1"/>
          <p:nvPr/>
        </p:nvSpPr>
        <p:spPr>
          <a:xfrm>
            <a:off x="3228975" y="3086100"/>
            <a:ext cx="11001375" cy="3986213"/>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6" name="TextBox 5">
            <a:extLst>
              <a:ext uri="{FF2B5EF4-FFF2-40B4-BE49-F238E27FC236}">
                <a16:creationId xmlns:a16="http://schemas.microsoft.com/office/drawing/2014/main" id="{951C145A-B9DC-155A-42A7-5A4D290854EA}"/>
              </a:ext>
            </a:extLst>
          </p:cNvPr>
          <p:cNvSpPr txBox="1"/>
          <p:nvPr/>
        </p:nvSpPr>
        <p:spPr>
          <a:xfrm>
            <a:off x="2850356" y="2933781"/>
            <a:ext cx="12587288" cy="5362413"/>
          </a:xfrm>
          <a:prstGeom prst="rect">
            <a:avLst/>
          </a:prstGeom>
        </p:spPr>
        <p:txBody>
          <a:bodyPr vert="horz" wrap="square" lIns="0" tIns="32970" rIns="65939" bIns="32970" rtlCol="0" anchor="t" anchorCtr="0">
            <a:noAutofit/>
          </a:bodyPr>
          <a:lstStyle/>
          <a:p>
            <a:pPr marL="228600" marR="0" indent="-571500" algn="l" defTabSz="439502" rtl="0" eaLnBrk="1" fontAlgn="auto" latinLnBrk="0" hangingPunct="1">
              <a:spcBef>
                <a:spcPct val="0"/>
              </a:spcBef>
              <a:spcAft>
                <a:spcPts val="1800"/>
              </a:spcAft>
              <a:buClrTx/>
              <a:buSzTx/>
              <a:buFont typeface="Arial" panose="020B0604020202020204" pitchFamily="34" charset="0"/>
              <a:buChar char="•"/>
              <a:tabLst/>
            </a:pPr>
            <a:r>
              <a:rPr kumimoji="0" lang="en-US"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Situation: </a:t>
            </a: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Tech moves so quickly but I need to deliver evergreen learning content to my students</a:t>
            </a:r>
          </a:p>
          <a:p>
            <a:pPr marL="228600" marR="0" indent="-571500" algn="l" defTabSz="439502" rtl="0" eaLnBrk="1" fontAlgn="auto" latinLnBrk="0" hangingPunct="1">
              <a:spcBef>
                <a:spcPct val="0"/>
              </a:spcBef>
              <a:spcAft>
                <a:spcPts val="1800"/>
              </a:spcAft>
              <a:buClrTx/>
              <a:buSzTx/>
              <a:buFont typeface="Arial" panose="020B0604020202020204" pitchFamily="34" charset="0"/>
              <a:buChar char="•"/>
              <a:tabLst/>
            </a:pPr>
            <a:r>
              <a:rPr kumimoji="0" lang="en-US"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Task: </a:t>
            </a: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Embrace generative AI </a:t>
            </a:r>
          </a:p>
          <a:p>
            <a:pPr marL="228600" marR="0" indent="-571500" algn="l" defTabSz="439502" rtl="0" eaLnBrk="1" fontAlgn="auto" latinLnBrk="0" hangingPunct="1">
              <a:spcBef>
                <a:spcPct val="0"/>
              </a:spcBef>
              <a:spcAft>
                <a:spcPts val="1800"/>
              </a:spcAft>
              <a:buClrTx/>
              <a:buSzTx/>
              <a:buFont typeface="Arial" panose="020B0604020202020204" pitchFamily="34" charset="0"/>
              <a:buChar char="•"/>
              <a:tabLst/>
            </a:pPr>
            <a:r>
              <a:rPr kumimoji="0" lang="en-US"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Action: </a:t>
            </a: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Use ChatGPT for the pedagogy and architecture; then GitHub Copilot to implement Actions automation</a:t>
            </a:r>
          </a:p>
          <a:p>
            <a:pPr marL="228600" marR="0" indent="-571500" algn="l" defTabSz="439502" rtl="0" eaLnBrk="1" fontAlgn="auto" latinLnBrk="0" hangingPunct="1">
              <a:spcBef>
                <a:spcPct val="0"/>
              </a:spcBef>
              <a:spcAft>
                <a:spcPts val="1800"/>
              </a:spcAft>
              <a:buClrTx/>
              <a:buSzTx/>
              <a:buFont typeface="Arial" panose="020B0604020202020204" pitchFamily="34" charset="0"/>
              <a:buChar char="•"/>
              <a:tabLst/>
            </a:pPr>
            <a:r>
              <a:rPr kumimoji="0" lang="en-US"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Result: </a:t>
            </a: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 truly real-world case study and example for everyone's benefit</a:t>
            </a:r>
          </a:p>
        </p:txBody>
      </p:sp>
    </p:spTree>
    <p:extLst>
      <p:ext uri="{BB962C8B-B14F-4D97-AF65-F5344CB8AC3E}">
        <p14:creationId xmlns:p14="http://schemas.microsoft.com/office/powerpoint/2010/main" val="2059057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Let's switch into demo mode!</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Like, right now.</a:t>
            </a:r>
            <a:endParaRPr lang="en-US" dirty="0"/>
          </a:p>
        </p:txBody>
      </p:sp>
    </p:spTree>
    <p:extLst>
      <p:ext uri="{BB962C8B-B14F-4D97-AF65-F5344CB8AC3E}">
        <p14:creationId xmlns:p14="http://schemas.microsoft.com/office/powerpoint/2010/main" val="4196151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Machine Learning (ML)</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A subset of Artificial Intelligence that focuses on developing algorithms and statistical models to enable computers to learn from and make predictions or decisions based on data without explicit programming.</a:t>
            </a:r>
            <a:endParaRPr lang="en-US" dirty="0"/>
          </a:p>
        </p:txBody>
      </p:sp>
    </p:spTree>
    <p:extLst>
      <p:ext uri="{BB962C8B-B14F-4D97-AF65-F5344CB8AC3E}">
        <p14:creationId xmlns:p14="http://schemas.microsoft.com/office/powerpoint/2010/main" val="2910588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Neural Networks</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Computational models inspired by the human brain, consisting of interconnected nodes or neurons, which are organized in layers and designed to recognize patterns and process complex data by adjusting the connections between nodes through a learning process.</a:t>
            </a:r>
            <a:endParaRPr lang="en-US" dirty="0"/>
          </a:p>
        </p:txBody>
      </p:sp>
    </p:spTree>
    <p:extLst>
      <p:ext uri="{BB962C8B-B14F-4D97-AF65-F5344CB8AC3E}">
        <p14:creationId xmlns:p14="http://schemas.microsoft.com/office/powerpoint/2010/main" val="512474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80F4C-ADCF-CD49-93B1-808F29F69DD7}"/>
              </a:ext>
            </a:extLst>
          </p:cNvPr>
          <p:cNvSpPr>
            <a:spLocks noGrp="1"/>
          </p:cNvSpPr>
          <p:nvPr>
            <p:ph type="title"/>
          </p:nvPr>
        </p:nvSpPr>
        <p:spPr/>
        <p:txBody>
          <a:bodyPr/>
          <a:lstStyle/>
          <a:p>
            <a:r>
              <a:rPr lang="en-US" dirty="0"/>
              <a:t>New Paradigms...and Fear</a:t>
            </a:r>
          </a:p>
        </p:txBody>
      </p:sp>
      <p:grpSp>
        <p:nvGrpSpPr>
          <p:cNvPr id="18" name="Group 17">
            <a:extLst>
              <a:ext uri="{FF2B5EF4-FFF2-40B4-BE49-F238E27FC236}">
                <a16:creationId xmlns:a16="http://schemas.microsoft.com/office/drawing/2014/main" id="{400A2BD4-D3E6-287F-0C3A-604E4F77D42E}"/>
              </a:ext>
            </a:extLst>
          </p:cNvPr>
          <p:cNvGrpSpPr/>
          <p:nvPr/>
        </p:nvGrpSpPr>
        <p:grpSpPr>
          <a:xfrm>
            <a:off x="570738" y="2997708"/>
            <a:ext cx="4204716" cy="4874514"/>
            <a:chOff x="570738" y="2997708"/>
            <a:chExt cx="4204716" cy="4874514"/>
          </a:xfrm>
        </p:grpSpPr>
        <p:pic>
          <p:nvPicPr>
            <p:cNvPr id="7" name="Picture 6" descr="A picture containing electronics, calculator, dark, cellphone&#10;&#10;Description automatically generated">
              <a:extLst>
                <a:ext uri="{FF2B5EF4-FFF2-40B4-BE49-F238E27FC236}">
                  <a16:creationId xmlns:a16="http://schemas.microsoft.com/office/drawing/2014/main" id="{DF3DFF91-1C1C-14E7-F761-B2323B5DC3C4}"/>
                </a:ext>
              </a:extLst>
            </p:cNvPr>
            <p:cNvPicPr>
              <a:picLocks noChangeAspect="1"/>
            </p:cNvPicPr>
            <p:nvPr/>
          </p:nvPicPr>
          <p:blipFill>
            <a:blip r:embed="rId2"/>
            <a:stretch>
              <a:fillRect/>
            </a:stretch>
          </p:blipFill>
          <p:spPr>
            <a:xfrm>
              <a:off x="570738" y="2997708"/>
              <a:ext cx="4204716" cy="4204716"/>
            </a:xfrm>
            <a:prstGeom prst="rect">
              <a:avLst/>
            </a:prstGeom>
          </p:spPr>
        </p:pic>
        <p:sp>
          <p:nvSpPr>
            <p:cNvPr id="14" name="TextBox 13">
              <a:extLst>
                <a:ext uri="{FF2B5EF4-FFF2-40B4-BE49-F238E27FC236}">
                  <a16:creationId xmlns:a16="http://schemas.microsoft.com/office/drawing/2014/main" id="{89436F07-BBC9-65D7-1ACF-B421E8E62A9B}"/>
                </a:ext>
              </a:extLst>
            </p:cNvPr>
            <p:cNvSpPr txBox="1"/>
            <p:nvPr/>
          </p:nvSpPr>
          <p:spPr>
            <a:xfrm>
              <a:off x="941832" y="6857238"/>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1970s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Calculators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19" name="Group 18">
            <a:extLst>
              <a:ext uri="{FF2B5EF4-FFF2-40B4-BE49-F238E27FC236}">
                <a16:creationId xmlns:a16="http://schemas.microsoft.com/office/drawing/2014/main" id="{C6D14E28-594D-689A-6B31-0894DA040630}"/>
              </a:ext>
            </a:extLst>
          </p:cNvPr>
          <p:cNvGrpSpPr/>
          <p:nvPr/>
        </p:nvGrpSpPr>
        <p:grpSpPr>
          <a:xfrm>
            <a:off x="5363210" y="3339084"/>
            <a:ext cx="3507233" cy="4517136"/>
            <a:chOff x="5363210" y="3339084"/>
            <a:chExt cx="3507233" cy="4517136"/>
          </a:xfrm>
        </p:grpSpPr>
        <p:pic>
          <p:nvPicPr>
            <p:cNvPr id="9" name="Picture 8" descr="A picture containing icon&#10;&#10;Description automatically generated">
              <a:extLst>
                <a:ext uri="{FF2B5EF4-FFF2-40B4-BE49-F238E27FC236}">
                  <a16:creationId xmlns:a16="http://schemas.microsoft.com/office/drawing/2014/main" id="{DC59D0D1-E223-86C9-4253-75D636D077E0}"/>
                </a:ext>
              </a:extLst>
            </p:cNvPr>
            <p:cNvPicPr>
              <a:picLocks noChangeAspect="1"/>
            </p:cNvPicPr>
            <p:nvPr/>
          </p:nvPicPr>
          <p:blipFill>
            <a:blip r:embed="rId3"/>
            <a:stretch>
              <a:fillRect/>
            </a:stretch>
          </p:blipFill>
          <p:spPr>
            <a:xfrm>
              <a:off x="5363210" y="3339084"/>
              <a:ext cx="3427476" cy="3427476"/>
            </a:xfrm>
            <a:prstGeom prst="rect">
              <a:avLst/>
            </a:prstGeom>
          </p:spPr>
        </p:pic>
        <p:sp>
          <p:nvSpPr>
            <p:cNvPr id="15" name="TextBox 14">
              <a:extLst>
                <a:ext uri="{FF2B5EF4-FFF2-40B4-BE49-F238E27FC236}">
                  <a16:creationId xmlns:a16="http://schemas.microsoft.com/office/drawing/2014/main" id="{E97932C4-8113-2D28-5F1C-AADEA36B4D2A}"/>
                </a:ext>
              </a:extLst>
            </p:cNvPr>
            <p:cNvSpPr txBox="1"/>
            <p:nvPr/>
          </p:nvSpPr>
          <p:spPr>
            <a:xfrm>
              <a:off x="5407915"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1980s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Robotics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0" name="Group 19">
            <a:extLst>
              <a:ext uri="{FF2B5EF4-FFF2-40B4-BE49-F238E27FC236}">
                <a16:creationId xmlns:a16="http://schemas.microsoft.com/office/drawing/2014/main" id="{7158E416-B780-0A50-31D0-2F0D1A49222F}"/>
              </a:ext>
            </a:extLst>
          </p:cNvPr>
          <p:cNvGrpSpPr/>
          <p:nvPr/>
        </p:nvGrpSpPr>
        <p:grpSpPr>
          <a:xfrm>
            <a:off x="9378442" y="3518916"/>
            <a:ext cx="3586990" cy="4329684"/>
            <a:chOff x="9378442" y="3518916"/>
            <a:chExt cx="3586990" cy="4329684"/>
          </a:xfrm>
        </p:grpSpPr>
        <p:pic>
          <p:nvPicPr>
            <p:cNvPr id="11" name="Picture 10" descr="Shape&#10;&#10;Description automatically generated with low confidence">
              <a:extLst>
                <a:ext uri="{FF2B5EF4-FFF2-40B4-BE49-F238E27FC236}">
                  <a16:creationId xmlns:a16="http://schemas.microsoft.com/office/drawing/2014/main" id="{17CC1895-BE13-6FD1-253D-1A11FAC04FC2}"/>
                </a:ext>
              </a:extLst>
            </p:cNvPr>
            <p:cNvPicPr>
              <a:picLocks noChangeAspect="1"/>
            </p:cNvPicPr>
            <p:nvPr/>
          </p:nvPicPr>
          <p:blipFill>
            <a:blip r:embed="rId4"/>
            <a:stretch>
              <a:fillRect/>
            </a:stretch>
          </p:blipFill>
          <p:spPr>
            <a:xfrm>
              <a:off x="9378442" y="3518916"/>
              <a:ext cx="3469386" cy="3469386"/>
            </a:xfrm>
            <a:prstGeom prst="rect">
              <a:avLst/>
            </a:prstGeom>
          </p:spPr>
        </p:pic>
        <p:sp>
          <p:nvSpPr>
            <p:cNvPr id="16" name="TextBox 15">
              <a:extLst>
                <a:ext uri="{FF2B5EF4-FFF2-40B4-BE49-F238E27FC236}">
                  <a16:creationId xmlns:a16="http://schemas.microsoft.com/office/drawing/2014/main" id="{747A7B18-1C35-5DFB-A588-687E4FA9B293}"/>
                </a:ext>
              </a:extLst>
            </p:cNvPr>
            <p:cNvSpPr txBox="1"/>
            <p:nvPr/>
          </p:nvSpPr>
          <p:spPr>
            <a:xfrm>
              <a:off x="9502904" y="683361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1990s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WWW</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1" name="Group 20">
            <a:extLst>
              <a:ext uri="{FF2B5EF4-FFF2-40B4-BE49-F238E27FC236}">
                <a16:creationId xmlns:a16="http://schemas.microsoft.com/office/drawing/2014/main" id="{D25DACC1-ABE1-B720-C64F-4A5D64FB5936}"/>
              </a:ext>
            </a:extLst>
          </p:cNvPr>
          <p:cNvGrpSpPr/>
          <p:nvPr/>
        </p:nvGrpSpPr>
        <p:grpSpPr>
          <a:xfrm>
            <a:off x="13435584" y="3608070"/>
            <a:ext cx="3462528" cy="4248150"/>
            <a:chOff x="13435584" y="3608070"/>
            <a:chExt cx="3462528" cy="4248150"/>
          </a:xfrm>
        </p:grpSpPr>
        <p:pic>
          <p:nvPicPr>
            <p:cNvPr id="13" name="Picture 12" descr="A picture containing icon&#10;&#10;Description automatically generated">
              <a:extLst>
                <a:ext uri="{FF2B5EF4-FFF2-40B4-BE49-F238E27FC236}">
                  <a16:creationId xmlns:a16="http://schemas.microsoft.com/office/drawing/2014/main" id="{A9AB77A9-B880-2A83-B815-EA9386F00C64}"/>
                </a:ext>
              </a:extLst>
            </p:cNvPr>
            <p:cNvPicPr>
              <a:picLocks noChangeAspect="1"/>
            </p:cNvPicPr>
            <p:nvPr/>
          </p:nvPicPr>
          <p:blipFill>
            <a:blip r:embed="rId5"/>
            <a:stretch>
              <a:fillRect/>
            </a:stretch>
          </p:blipFill>
          <p:spPr>
            <a:xfrm>
              <a:off x="13435584" y="3608070"/>
              <a:ext cx="3249168" cy="3249168"/>
            </a:xfrm>
            <a:prstGeom prst="rect">
              <a:avLst/>
            </a:prstGeom>
          </p:spPr>
        </p:pic>
        <p:sp>
          <p:nvSpPr>
            <p:cNvPr id="17" name="TextBox 16">
              <a:extLst>
                <a:ext uri="{FF2B5EF4-FFF2-40B4-BE49-F238E27FC236}">
                  <a16:creationId xmlns:a16="http://schemas.microsoft.com/office/drawing/2014/main" id="{1191DF03-C0F4-0DCA-204C-B8FBCE04ABEB}"/>
                </a:ext>
              </a:extLst>
            </p:cNvPr>
            <p:cNvSpPr txBox="1"/>
            <p:nvPr/>
          </p:nvSpPr>
          <p:spPr>
            <a:xfrm>
              <a:off x="13435584"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2010s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AI</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spTree>
    <p:extLst>
      <p:ext uri="{BB962C8B-B14F-4D97-AF65-F5344CB8AC3E}">
        <p14:creationId xmlns:p14="http://schemas.microsoft.com/office/powerpoint/2010/main" val="711402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Class Schedule (</a:t>
            </a:r>
            <a:r>
              <a:rPr lang="en-US"/>
              <a:t>Central Std Time</a:t>
            </a:r>
            <a:r>
              <a:rPr lang="en-US" dirty="0"/>
              <a:t>)</a:t>
            </a:r>
          </a:p>
        </p:txBody>
      </p:sp>
      <p:sp>
        <p:nvSpPr>
          <p:cNvPr id="2" name="TextBox 1">
            <a:extLst>
              <a:ext uri="{FF2B5EF4-FFF2-40B4-BE49-F238E27FC236}">
                <a16:creationId xmlns:a16="http://schemas.microsoft.com/office/drawing/2014/main" id="{32E451BC-6C74-3D3F-82DE-4D49E346CB88}"/>
              </a:ext>
            </a:extLst>
          </p:cNvPr>
          <p:cNvSpPr txBox="1"/>
          <p:nvPr/>
        </p:nvSpPr>
        <p:spPr>
          <a:xfrm>
            <a:off x="2901696" y="2596896"/>
            <a:ext cx="12277344" cy="4828032"/>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5" name="TextBox 4">
            <a:extLst>
              <a:ext uri="{FF2B5EF4-FFF2-40B4-BE49-F238E27FC236}">
                <a16:creationId xmlns:a16="http://schemas.microsoft.com/office/drawing/2014/main" id="{AC7AB6D1-CFEB-C301-7F64-AC42E2C474D7}"/>
              </a:ext>
            </a:extLst>
          </p:cNvPr>
          <p:cNvSpPr txBox="1"/>
          <p:nvPr/>
        </p:nvSpPr>
        <p:spPr>
          <a:xfrm>
            <a:off x="3925824" y="2218944"/>
            <a:ext cx="7571232" cy="4120896"/>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6" name="TextBox 5">
            <a:extLst>
              <a:ext uri="{FF2B5EF4-FFF2-40B4-BE49-F238E27FC236}">
                <a16:creationId xmlns:a16="http://schemas.microsoft.com/office/drawing/2014/main" id="{D6F34F6A-8805-9447-E490-73CC12F8EC35}"/>
              </a:ext>
            </a:extLst>
          </p:cNvPr>
          <p:cNvSpPr txBox="1"/>
          <p:nvPr/>
        </p:nvSpPr>
        <p:spPr>
          <a:xfrm>
            <a:off x="2012950" y="3104896"/>
            <a:ext cx="15017750" cy="5665152"/>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200000"/>
              </a:lnSpc>
              <a:spcBef>
                <a:spcPct val="0"/>
              </a:spcBef>
              <a:spcAft>
                <a:spcPts val="0"/>
              </a:spcAft>
              <a:buClrTx/>
              <a:buSzTx/>
              <a:buFontTx/>
              <a:buNone/>
              <a:tabLst/>
            </a:pPr>
            <a:r>
              <a:rPr kumimoji="0" lang="en-US" sz="3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09:00 am  - Segment 1  </a:t>
            </a:r>
            <a:r>
              <a:rPr kumimoji="0" lang="en-US" sz="3600" b="1"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[ChatGPT </a:t>
            </a:r>
            <a:r>
              <a:rPr lang="en-US" sz="3600" b="1" dirty="0">
                <a:solidFill>
                  <a:srgbClr val="FF0000"/>
                </a:solidFill>
                <a:latin typeface="PS TT Commons" charset="0"/>
                <a:ea typeface="PS TT Commons" charset="0"/>
                <a:cs typeface="PS TT Commons" charset="0"/>
              </a:rPr>
              <a:t>Foundations + Projects</a:t>
            </a:r>
            <a:r>
              <a:rPr kumimoji="0" lang="en-US" sz="3600" b="1"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a:t>
            </a:r>
          </a:p>
          <a:p>
            <a:pPr defTabSz="439502">
              <a:lnSpc>
                <a:spcPct val="200000"/>
              </a:lnSpc>
              <a:spcBef>
                <a:spcPct val="0"/>
              </a:spcBef>
            </a:pPr>
            <a:r>
              <a:rPr kumimoji="0" lang="en-US" sz="3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10:00 am  -  </a:t>
            </a:r>
            <a:r>
              <a:rPr lang="en-US" sz="3600" dirty="0">
                <a:solidFill>
                  <a:srgbClr val="E5E5E5">
                    <a:lumMod val="10000"/>
                  </a:srgbClr>
                </a:solidFill>
                <a:latin typeface="PS TT Commons" charset="0"/>
                <a:ea typeface="PS TT Commons" charset="0"/>
                <a:cs typeface="PS TT Commons" charset="0"/>
              </a:rPr>
              <a:t>10-min </a:t>
            </a:r>
            <a:r>
              <a:rPr kumimoji="0" lang="en-US" sz="3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break - Segment 2 </a:t>
            </a:r>
            <a:r>
              <a:rPr lang="en-US" sz="3600" b="1" dirty="0">
                <a:solidFill>
                  <a:srgbClr val="FF0000"/>
                </a:solidFill>
                <a:latin typeface="PS TT Commons" charset="0"/>
              </a:rPr>
              <a:t>[ChatGPT Adv + Agents]</a:t>
            </a:r>
          </a:p>
          <a:p>
            <a:pPr defTabSz="439502">
              <a:lnSpc>
                <a:spcPct val="200000"/>
              </a:lnSpc>
              <a:spcBef>
                <a:spcPct val="0"/>
              </a:spcBef>
            </a:pPr>
            <a:r>
              <a:rPr kumimoji="0" lang="en-US" sz="3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11:00 am  -  10-min break - Segment 3 </a:t>
            </a:r>
            <a:r>
              <a:rPr lang="en-US" sz="3600" b="1" dirty="0">
                <a:solidFill>
                  <a:srgbClr val="FF0000"/>
                </a:solidFill>
                <a:latin typeface="PS TT Commons" charset="0"/>
              </a:rPr>
              <a:t>[GitHub Copilot Core]</a:t>
            </a:r>
          </a:p>
          <a:p>
            <a:pPr defTabSz="439502">
              <a:lnSpc>
                <a:spcPct val="200000"/>
              </a:lnSpc>
              <a:spcBef>
                <a:spcPct val="0"/>
              </a:spcBef>
            </a:pPr>
            <a:r>
              <a:rPr kumimoji="0" lang="en-US" sz="3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12:00 pm  -  10-min break - Segment </a:t>
            </a:r>
            <a:r>
              <a:rPr lang="en-US" sz="3600" b="1" dirty="0">
                <a:solidFill>
                  <a:srgbClr val="FF0000"/>
                </a:solidFill>
                <a:latin typeface="PS TT Commons" charset="0"/>
              </a:rPr>
              <a:t>[GitHub Copilot Agentic AI]</a:t>
            </a:r>
          </a:p>
          <a:p>
            <a:pPr marL="0" marR="0" indent="0" algn="l" defTabSz="439502" rtl="0" eaLnBrk="1" fontAlgn="auto" latinLnBrk="0" hangingPunct="1">
              <a:lnSpc>
                <a:spcPct val="200000"/>
              </a:lnSpc>
              <a:spcBef>
                <a:spcPct val="0"/>
              </a:spcBef>
              <a:spcAft>
                <a:spcPts val="0"/>
              </a:spcAft>
              <a:buClrTx/>
              <a:buSzTx/>
              <a:buFontTx/>
              <a:buNone/>
              <a:tabLst/>
            </a:pPr>
            <a:r>
              <a:rPr kumimoji="0" lang="en-US" sz="3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01:00 pm  -  Finish</a:t>
            </a:r>
          </a:p>
          <a:p>
            <a:pPr marL="0" marR="0" indent="0" algn="l" defTabSz="439502" rtl="0" eaLnBrk="1" fontAlgn="auto" latinLnBrk="0" hangingPunct="1">
              <a:lnSpc>
                <a:spcPct val="85000"/>
              </a:lnSpc>
              <a:spcBef>
                <a:spcPct val="0"/>
              </a:spcBef>
              <a:spcAft>
                <a:spcPts val="0"/>
              </a:spcAft>
              <a:buClrTx/>
              <a:buSzTx/>
              <a:buFontTx/>
              <a:buNone/>
              <a:tabLst/>
            </a:pPr>
            <a:endParaRPr kumimoji="0" lang="en-US" sz="3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41575791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err="1">
                <a:solidFill>
                  <a:srgbClr val="0070C0"/>
                </a:solidFill>
              </a:rPr>
              <a:t>OpenAI</a:t>
            </a:r>
            <a:r>
              <a:rPr lang="en-US" dirty="0">
                <a:solidFill>
                  <a:schemeClr val="accent5">
                    <a:lumMod val="50000"/>
                  </a:schemeClr>
                </a:solidFill>
              </a:rPr>
              <a:t> is a research organization that aims to create safe and beneficial AI for humanity</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err="1">
                <a:solidFill>
                  <a:srgbClr val="0070C0"/>
                </a:solidFill>
              </a:rPr>
              <a:t>ChatGPT</a:t>
            </a:r>
            <a:r>
              <a:rPr lang="en-US" dirty="0">
                <a:solidFill>
                  <a:schemeClr val="accent5">
                    <a:lumMod val="50000"/>
                  </a:schemeClr>
                </a:solidFill>
              </a:rPr>
              <a:t> is a large language model (LLM) that understands and generates natural language text</a:t>
            </a:r>
          </a:p>
        </p:txBody>
      </p:sp>
    </p:spTree>
    <p:extLst>
      <p:ext uri="{BB962C8B-B14F-4D97-AF65-F5344CB8AC3E}">
        <p14:creationId xmlns:p14="http://schemas.microsoft.com/office/powerpoint/2010/main" val="155198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a:solidFill>
                  <a:srgbClr val="0070C0"/>
                </a:solidFill>
              </a:rPr>
              <a:t>GitHub Copilot </a:t>
            </a:r>
            <a:r>
              <a:rPr lang="en-US" dirty="0">
                <a:solidFill>
                  <a:schemeClr val="accent5">
                    <a:lumMod val="50000"/>
                  </a:schemeClr>
                </a:solidFill>
              </a:rPr>
              <a:t>is an AI-powered pair programmer that suggests code snippets based on the context of your code</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a:solidFill>
                  <a:srgbClr val="0070C0"/>
                </a:solidFill>
              </a:rPr>
              <a:t>Azure </a:t>
            </a:r>
            <a:r>
              <a:rPr lang="en-US" dirty="0" err="1">
                <a:solidFill>
                  <a:srgbClr val="0070C0"/>
                </a:solidFill>
              </a:rPr>
              <a:t>OpenAI</a:t>
            </a:r>
            <a:r>
              <a:rPr lang="en-US" dirty="0">
                <a:solidFill>
                  <a:srgbClr val="0070C0"/>
                </a:solidFill>
              </a:rPr>
              <a:t> </a:t>
            </a:r>
            <a:r>
              <a:rPr lang="en-US" dirty="0">
                <a:solidFill>
                  <a:schemeClr val="accent5">
                    <a:lumMod val="50000"/>
                  </a:schemeClr>
                </a:solidFill>
              </a:rPr>
              <a:t>is  a cloud-based platform that offers access to </a:t>
            </a:r>
            <a:r>
              <a:rPr lang="en-US" dirty="0" err="1">
                <a:solidFill>
                  <a:schemeClr val="accent5">
                    <a:lumMod val="50000"/>
                  </a:schemeClr>
                </a:solidFill>
              </a:rPr>
              <a:t>OpenAI's</a:t>
            </a:r>
            <a:r>
              <a:rPr lang="en-US" dirty="0">
                <a:solidFill>
                  <a:schemeClr val="accent5">
                    <a:lumMod val="50000"/>
                  </a:schemeClr>
                </a:solidFill>
              </a:rPr>
              <a:t> cutting-edge language models and AI capabilities</a:t>
            </a:r>
          </a:p>
        </p:txBody>
      </p:sp>
    </p:spTree>
    <p:extLst>
      <p:ext uri="{BB962C8B-B14F-4D97-AF65-F5344CB8AC3E}">
        <p14:creationId xmlns:p14="http://schemas.microsoft.com/office/powerpoint/2010/main" val="3634038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C94BF4-55BB-20F8-E44D-EBB95CF0B647}"/>
              </a:ext>
            </a:extLst>
          </p:cNvPr>
          <p:cNvSpPr>
            <a:spLocks noGrp="1"/>
          </p:cNvSpPr>
          <p:nvPr>
            <p:ph type="title"/>
          </p:nvPr>
        </p:nvSpPr>
        <p:spPr/>
        <p:txBody>
          <a:bodyPr/>
          <a:lstStyle/>
          <a:p>
            <a:r>
              <a:rPr lang="en-US" dirty="0"/>
              <a:t>Machine Learning Model Training</a:t>
            </a:r>
          </a:p>
        </p:txBody>
      </p:sp>
      <p:grpSp>
        <p:nvGrpSpPr>
          <p:cNvPr id="29" name="Group 28">
            <a:extLst>
              <a:ext uri="{FF2B5EF4-FFF2-40B4-BE49-F238E27FC236}">
                <a16:creationId xmlns:a16="http://schemas.microsoft.com/office/drawing/2014/main" id="{557F4563-1F52-2942-91A5-B99915795DF5}"/>
              </a:ext>
            </a:extLst>
          </p:cNvPr>
          <p:cNvGrpSpPr/>
          <p:nvPr/>
        </p:nvGrpSpPr>
        <p:grpSpPr>
          <a:xfrm>
            <a:off x="1885563" y="1640458"/>
            <a:ext cx="2350604" cy="2552030"/>
            <a:chOff x="2109686" y="1640458"/>
            <a:chExt cx="2350604" cy="2552030"/>
          </a:xfrm>
        </p:grpSpPr>
        <p:pic>
          <p:nvPicPr>
            <p:cNvPr id="20" name="Picture 19" descr="A picture containing text, sign&#10;&#10;Description automatically generated">
              <a:extLst>
                <a:ext uri="{FF2B5EF4-FFF2-40B4-BE49-F238E27FC236}">
                  <a16:creationId xmlns:a16="http://schemas.microsoft.com/office/drawing/2014/main" id="{A9BCEBA9-6FF4-2110-BBE2-18FB726D2B05}"/>
                </a:ext>
              </a:extLst>
            </p:cNvPr>
            <p:cNvPicPr>
              <a:picLocks noChangeAspect="1"/>
            </p:cNvPicPr>
            <p:nvPr/>
          </p:nvPicPr>
          <p:blipFill>
            <a:blip r:embed="rId2"/>
            <a:stretch>
              <a:fillRect/>
            </a:stretch>
          </p:blipFill>
          <p:spPr>
            <a:xfrm>
              <a:off x="2109686" y="1640458"/>
              <a:ext cx="2350604" cy="2350604"/>
            </a:xfrm>
            <a:prstGeom prst="rect">
              <a:avLst/>
            </a:prstGeom>
          </p:spPr>
        </p:pic>
        <p:sp>
          <p:nvSpPr>
            <p:cNvPr id="27" name="TextBox 26">
              <a:extLst>
                <a:ext uri="{FF2B5EF4-FFF2-40B4-BE49-F238E27FC236}">
                  <a16:creationId xmlns:a16="http://schemas.microsoft.com/office/drawing/2014/main" id="{FCDFE879-D651-F5D4-CC93-87E38EBB8B5F}"/>
                </a:ext>
              </a:extLst>
            </p:cNvPr>
            <p:cNvSpPr txBox="1"/>
            <p:nvPr/>
          </p:nvSpPr>
          <p:spPr>
            <a:xfrm>
              <a:off x="2408349" y="3570217"/>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REST API</a:t>
              </a:r>
            </a:p>
          </p:txBody>
        </p:sp>
      </p:grpSp>
      <p:grpSp>
        <p:nvGrpSpPr>
          <p:cNvPr id="31" name="Group 30">
            <a:extLst>
              <a:ext uri="{FF2B5EF4-FFF2-40B4-BE49-F238E27FC236}">
                <a16:creationId xmlns:a16="http://schemas.microsoft.com/office/drawing/2014/main" id="{B9295D42-F608-E7A3-587E-C0B5C7A7817E}"/>
              </a:ext>
            </a:extLst>
          </p:cNvPr>
          <p:cNvGrpSpPr/>
          <p:nvPr/>
        </p:nvGrpSpPr>
        <p:grpSpPr>
          <a:xfrm>
            <a:off x="7891800" y="1473286"/>
            <a:ext cx="2635929" cy="2684947"/>
            <a:chOff x="6766008" y="1484286"/>
            <a:chExt cx="2635929" cy="2684947"/>
          </a:xfrm>
        </p:grpSpPr>
        <p:pic>
          <p:nvPicPr>
            <p:cNvPr id="26" name="Picture 25" descr="Shape, icon&#10;&#10;Description automatically generated with medium confidence">
              <a:extLst>
                <a:ext uri="{FF2B5EF4-FFF2-40B4-BE49-F238E27FC236}">
                  <a16:creationId xmlns:a16="http://schemas.microsoft.com/office/drawing/2014/main" id="{F3948E57-1479-0959-7FAE-2EBE7775B402}"/>
                </a:ext>
              </a:extLst>
            </p:cNvPr>
            <p:cNvPicPr>
              <a:picLocks noChangeAspect="1"/>
            </p:cNvPicPr>
            <p:nvPr/>
          </p:nvPicPr>
          <p:blipFill>
            <a:blip r:embed="rId3"/>
            <a:stretch>
              <a:fillRect/>
            </a:stretch>
          </p:blipFill>
          <p:spPr>
            <a:xfrm>
              <a:off x="6766008" y="1484286"/>
              <a:ext cx="2635929" cy="2635929"/>
            </a:xfrm>
            <a:prstGeom prst="rect">
              <a:avLst/>
            </a:prstGeom>
          </p:spPr>
        </p:pic>
        <p:sp>
          <p:nvSpPr>
            <p:cNvPr id="28" name="TextBox 27">
              <a:extLst>
                <a:ext uri="{FF2B5EF4-FFF2-40B4-BE49-F238E27FC236}">
                  <a16:creationId xmlns:a16="http://schemas.microsoft.com/office/drawing/2014/main" id="{B6336A91-2183-E4B1-9323-78680A517C5E}"/>
                </a:ext>
              </a:extLst>
            </p:cNvPr>
            <p:cNvSpPr txBox="1"/>
            <p:nvPr/>
          </p:nvSpPr>
          <p:spPr>
            <a:xfrm>
              <a:off x="7202578" y="3546962"/>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Prediction</a:t>
              </a:r>
            </a:p>
          </p:txBody>
        </p:sp>
      </p:grpSp>
      <p:grpSp>
        <p:nvGrpSpPr>
          <p:cNvPr id="33" name="Group 32">
            <a:extLst>
              <a:ext uri="{FF2B5EF4-FFF2-40B4-BE49-F238E27FC236}">
                <a16:creationId xmlns:a16="http://schemas.microsoft.com/office/drawing/2014/main" id="{5F329C3E-243D-1972-0E5B-AE8C961B338E}"/>
              </a:ext>
            </a:extLst>
          </p:cNvPr>
          <p:cNvGrpSpPr/>
          <p:nvPr/>
        </p:nvGrpSpPr>
        <p:grpSpPr>
          <a:xfrm>
            <a:off x="13845709" y="1100832"/>
            <a:ext cx="3333434" cy="3333434"/>
            <a:chOff x="12647918" y="1135533"/>
            <a:chExt cx="3333434" cy="3333434"/>
          </a:xfrm>
        </p:grpSpPr>
        <p:pic>
          <p:nvPicPr>
            <p:cNvPr id="22" name="Picture 21" descr="A picture containing text&#10;&#10;Description automatically generated">
              <a:extLst>
                <a:ext uri="{FF2B5EF4-FFF2-40B4-BE49-F238E27FC236}">
                  <a16:creationId xmlns:a16="http://schemas.microsoft.com/office/drawing/2014/main" id="{BCCBB354-8B2E-C41E-7FE4-AAA262D97E63}"/>
                </a:ext>
              </a:extLst>
            </p:cNvPr>
            <p:cNvPicPr>
              <a:picLocks noChangeAspect="1"/>
            </p:cNvPicPr>
            <p:nvPr/>
          </p:nvPicPr>
          <p:blipFill>
            <a:blip r:embed="rId4"/>
            <a:stretch>
              <a:fillRect/>
            </a:stretch>
          </p:blipFill>
          <p:spPr>
            <a:xfrm>
              <a:off x="12647918" y="1135533"/>
              <a:ext cx="3333434" cy="3333434"/>
            </a:xfrm>
            <a:prstGeom prst="rect">
              <a:avLst/>
            </a:prstGeom>
          </p:spPr>
        </p:pic>
        <p:sp>
          <p:nvSpPr>
            <p:cNvPr id="30" name="TextBox 29">
              <a:extLst>
                <a:ext uri="{FF2B5EF4-FFF2-40B4-BE49-F238E27FC236}">
                  <a16:creationId xmlns:a16="http://schemas.microsoft.com/office/drawing/2014/main" id="{3A278335-EE68-BC7E-B813-02541228A7FB}"/>
                </a:ext>
              </a:extLst>
            </p:cNvPr>
            <p:cNvSpPr txBox="1"/>
            <p:nvPr/>
          </p:nvSpPr>
          <p:spPr>
            <a:xfrm>
              <a:off x="13033420" y="3304375"/>
              <a:ext cx="2542831"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New data</a:t>
              </a:r>
            </a:p>
          </p:txBody>
        </p:sp>
      </p:grpSp>
      <p:grpSp>
        <p:nvGrpSpPr>
          <p:cNvPr id="49" name="Group 48">
            <a:extLst>
              <a:ext uri="{FF2B5EF4-FFF2-40B4-BE49-F238E27FC236}">
                <a16:creationId xmlns:a16="http://schemas.microsoft.com/office/drawing/2014/main" id="{0AB68C74-E3DE-A1DE-0E89-1234003A49DF}"/>
              </a:ext>
            </a:extLst>
          </p:cNvPr>
          <p:cNvGrpSpPr/>
          <p:nvPr/>
        </p:nvGrpSpPr>
        <p:grpSpPr>
          <a:xfrm>
            <a:off x="7816466" y="7217151"/>
            <a:ext cx="2786597" cy="2342205"/>
            <a:chOff x="6484674" y="7117331"/>
            <a:chExt cx="2786597" cy="2342205"/>
          </a:xfrm>
        </p:grpSpPr>
        <p:pic>
          <p:nvPicPr>
            <p:cNvPr id="16" name="Picture 15" descr="A picture containing graphical user interface&#10;&#10;Description automatically generated">
              <a:extLst>
                <a:ext uri="{FF2B5EF4-FFF2-40B4-BE49-F238E27FC236}">
                  <a16:creationId xmlns:a16="http://schemas.microsoft.com/office/drawing/2014/main" id="{73908501-9652-78E7-A743-EB9194BD94FE}"/>
                </a:ext>
              </a:extLst>
            </p:cNvPr>
            <p:cNvPicPr>
              <a:picLocks noChangeAspect="1"/>
            </p:cNvPicPr>
            <p:nvPr/>
          </p:nvPicPr>
          <p:blipFill>
            <a:blip r:embed="rId5"/>
            <a:stretch>
              <a:fillRect/>
            </a:stretch>
          </p:blipFill>
          <p:spPr>
            <a:xfrm>
              <a:off x="6753756" y="7117331"/>
              <a:ext cx="2235537" cy="2235537"/>
            </a:xfrm>
            <a:prstGeom prst="rect">
              <a:avLst/>
            </a:prstGeom>
          </p:spPr>
        </p:pic>
        <p:sp>
          <p:nvSpPr>
            <p:cNvPr id="34" name="TextBox 33">
              <a:extLst>
                <a:ext uri="{FF2B5EF4-FFF2-40B4-BE49-F238E27FC236}">
                  <a16:creationId xmlns:a16="http://schemas.microsoft.com/office/drawing/2014/main" id="{FD18A0D3-A5D2-C662-667A-036F80CEC395}"/>
                </a:ext>
              </a:extLst>
            </p:cNvPr>
            <p:cNvSpPr txBox="1"/>
            <p:nvPr/>
          </p:nvSpPr>
          <p:spPr>
            <a:xfrm>
              <a:off x="6484674" y="883726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Big compute</a:t>
              </a:r>
            </a:p>
          </p:txBody>
        </p:sp>
      </p:grpSp>
      <p:grpSp>
        <p:nvGrpSpPr>
          <p:cNvPr id="37" name="Group 36">
            <a:extLst>
              <a:ext uri="{FF2B5EF4-FFF2-40B4-BE49-F238E27FC236}">
                <a16:creationId xmlns:a16="http://schemas.microsoft.com/office/drawing/2014/main" id="{576797AA-8C1D-F3F0-ADE3-6CFFCAA3AF9F}"/>
              </a:ext>
            </a:extLst>
          </p:cNvPr>
          <p:cNvGrpSpPr/>
          <p:nvPr/>
        </p:nvGrpSpPr>
        <p:grpSpPr>
          <a:xfrm>
            <a:off x="7816466" y="4434266"/>
            <a:ext cx="2786597" cy="2426047"/>
            <a:chOff x="7131535" y="4335221"/>
            <a:chExt cx="2786597" cy="2426047"/>
          </a:xfrm>
        </p:grpSpPr>
        <p:sp>
          <p:nvSpPr>
            <p:cNvPr id="32" name="TextBox 31">
              <a:extLst>
                <a:ext uri="{FF2B5EF4-FFF2-40B4-BE49-F238E27FC236}">
                  <a16:creationId xmlns:a16="http://schemas.microsoft.com/office/drawing/2014/main" id="{9E6F02E0-5227-BA9E-E6DC-1D3F14FD0892}"/>
                </a:ext>
              </a:extLst>
            </p:cNvPr>
            <p:cNvSpPr txBox="1"/>
            <p:nvPr/>
          </p:nvSpPr>
          <p:spPr>
            <a:xfrm>
              <a:off x="7131535" y="6138997"/>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Pattern</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identification</a:t>
              </a:r>
            </a:p>
          </p:txBody>
        </p:sp>
        <p:pic>
          <p:nvPicPr>
            <p:cNvPr id="36" name="Picture 35" descr="Icon, Teams&#10;&#10;Description automatically generated">
              <a:extLst>
                <a:ext uri="{FF2B5EF4-FFF2-40B4-BE49-F238E27FC236}">
                  <a16:creationId xmlns:a16="http://schemas.microsoft.com/office/drawing/2014/main" id="{F7419A90-D572-08DA-8595-B1A2ABB655FD}"/>
                </a:ext>
              </a:extLst>
            </p:cNvPr>
            <p:cNvPicPr>
              <a:picLocks noChangeAspect="1"/>
            </p:cNvPicPr>
            <p:nvPr/>
          </p:nvPicPr>
          <p:blipFill>
            <a:blip r:embed="rId6"/>
            <a:stretch>
              <a:fillRect/>
            </a:stretch>
          </p:blipFill>
          <p:spPr>
            <a:xfrm>
              <a:off x="7736304" y="4335221"/>
              <a:ext cx="1750386" cy="1750386"/>
            </a:xfrm>
            <a:prstGeom prst="rect">
              <a:avLst/>
            </a:prstGeom>
          </p:spPr>
        </p:pic>
      </p:grpSp>
      <p:grpSp>
        <p:nvGrpSpPr>
          <p:cNvPr id="40" name="Group 39">
            <a:extLst>
              <a:ext uri="{FF2B5EF4-FFF2-40B4-BE49-F238E27FC236}">
                <a16:creationId xmlns:a16="http://schemas.microsoft.com/office/drawing/2014/main" id="{BA85B6AF-C2F5-F00C-6271-A62ADF85629A}"/>
              </a:ext>
            </a:extLst>
          </p:cNvPr>
          <p:cNvGrpSpPr/>
          <p:nvPr/>
        </p:nvGrpSpPr>
        <p:grpSpPr>
          <a:xfrm>
            <a:off x="14119128" y="4362655"/>
            <a:ext cx="2786597" cy="2369751"/>
            <a:chOff x="14420626" y="4335221"/>
            <a:chExt cx="2786597" cy="2369751"/>
          </a:xfrm>
        </p:grpSpPr>
        <p:pic>
          <p:nvPicPr>
            <p:cNvPr id="14" name="Picture 13" descr="Shape, circle&#10;&#10;Description automatically generated">
              <a:extLst>
                <a:ext uri="{FF2B5EF4-FFF2-40B4-BE49-F238E27FC236}">
                  <a16:creationId xmlns:a16="http://schemas.microsoft.com/office/drawing/2014/main" id="{459A81FD-6852-9DD6-3C37-3F9EDE2BBBB1}"/>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38" name="TextBox 37">
              <a:extLst>
                <a:ext uri="{FF2B5EF4-FFF2-40B4-BE49-F238E27FC236}">
                  <a16:creationId xmlns:a16="http://schemas.microsoft.com/office/drawing/2014/main" id="{E92EAEBF-1640-390C-D5C8-8F8C159E2E4D}"/>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grpSp>
        <p:nvGrpSpPr>
          <p:cNvPr id="42" name="Group 41">
            <a:extLst>
              <a:ext uri="{FF2B5EF4-FFF2-40B4-BE49-F238E27FC236}">
                <a16:creationId xmlns:a16="http://schemas.microsoft.com/office/drawing/2014/main" id="{14BC6781-E92F-701E-6E6B-C54AB3C8D8C5}"/>
              </a:ext>
            </a:extLst>
          </p:cNvPr>
          <p:cNvGrpSpPr/>
          <p:nvPr/>
        </p:nvGrpSpPr>
        <p:grpSpPr>
          <a:xfrm>
            <a:off x="1667567" y="4602064"/>
            <a:ext cx="2786597" cy="2587541"/>
            <a:chOff x="1292189" y="4840925"/>
            <a:chExt cx="2786597" cy="2587541"/>
          </a:xfrm>
        </p:grpSpPr>
        <p:pic>
          <p:nvPicPr>
            <p:cNvPr id="18" name="Picture 17" descr="Icon&#10;&#10;Description automatically generated">
              <a:extLst>
                <a:ext uri="{FF2B5EF4-FFF2-40B4-BE49-F238E27FC236}">
                  <a16:creationId xmlns:a16="http://schemas.microsoft.com/office/drawing/2014/main" id="{A97D1E91-C177-374B-670E-D91EA3B8A12F}"/>
                </a:ext>
              </a:extLst>
            </p:cNvPr>
            <p:cNvPicPr>
              <a:picLocks noChangeAspect="1"/>
            </p:cNvPicPr>
            <p:nvPr/>
          </p:nvPicPr>
          <p:blipFill>
            <a:blip r:embed="rId8"/>
            <a:stretch>
              <a:fillRect/>
            </a:stretch>
          </p:blipFill>
          <p:spPr>
            <a:xfrm>
              <a:off x="1637181" y="4840925"/>
              <a:ext cx="2096615" cy="2096615"/>
            </a:xfrm>
            <a:prstGeom prst="rect">
              <a:avLst/>
            </a:prstGeom>
          </p:spPr>
        </p:pic>
        <p:sp>
          <p:nvSpPr>
            <p:cNvPr id="39" name="TextBox 38">
              <a:extLst>
                <a:ext uri="{FF2B5EF4-FFF2-40B4-BE49-F238E27FC236}">
                  <a16:creationId xmlns:a16="http://schemas.microsoft.com/office/drawing/2014/main" id="{E2552F30-B658-4F40-81D6-B376211B15E3}"/>
                </a:ext>
              </a:extLst>
            </p:cNvPr>
            <p:cNvSpPr txBox="1"/>
            <p:nvPr/>
          </p:nvSpPr>
          <p:spPr>
            <a:xfrm>
              <a:off x="1292189" y="680619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Training</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data</a:t>
              </a:r>
            </a:p>
          </p:txBody>
        </p:sp>
      </p:grpSp>
      <p:grpSp>
        <p:nvGrpSpPr>
          <p:cNvPr id="45" name="Group 44">
            <a:extLst>
              <a:ext uri="{FF2B5EF4-FFF2-40B4-BE49-F238E27FC236}">
                <a16:creationId xmlns:a16="http://schemas.microsoft.com/office/drawing/2014/main" id="{5709A9DC-51C0-C1BC-168A-D22907BC79DE}"/>
              </a:ext>
            </a:extLst>
          </p:cNvPr>
          <p:cNvGrpSpPr/>
          <p:nvPr/>
        </p:nvGrpSpPr>
        <p:grpSpPr>
          <a:xfrm>
            <a:off x="1667567" y="7084005"/>
            <a:ext cx="2786597" cy="2272874"/>
            <a:chOff x="1597044" y="7084005"/>
            <a:chExt cx="2786597" cy="2272874"/>
          </a:xfrm>
        </p:grpSpPr>
        <p:sp>
          <p:nvSpPr>
            <p:cNvPr id="41" name="TextBox 40">
              <a:extLst>
                <a:ext uri="{FF2B5EF4-FFF2-40B4-BE49-F238E27FC236}">
                  <a16:creationId xmlns:a16="http://schemas.microsoft.com/office/drawing/2014/main" id="{30A6C3B2-EC92-B20F-2ED8-7F288F0BBCF5}"/>
                </a:ext>
              </a:extLst>
            </p:cNvPr>
            <p:cNvSpPr txBox="1"/>
            <p:nvPr/>
          </p:nvSpPr>
          <p:spPr>
            <a:xfrm>
              <a:off x="1597044" y="8734608"/>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Test data</a:t>
              </a:r>
            </a:p>
          </p:txBody>
        </p:sp>
        <p:pic>
          <p:nvPicPr>
            <p:cNvPr id="44" name="Picture 43" descr="Text&#10;&#10;Description automatically generated">
              <a:extLst>
                <a:ext uri="{FF2B5EF4-FFF2-40B4-BE49-F238E27FC236}">
                  <a16:creationId xmlns:a16="http://schemas.microsoft.com/office/drawing/2014/main" id="{DB483BFA-0780-0410-B605-2D8C782FC0CA}"/>
                </a:ext>
              </a:extLst>
            </p:cNvPr>
            <p:cNvPicPr>
              <a:picLocks noChangeAspect="1"/>
            </p:cNvPicPr>
            <p:nvPr/>
          </p:nvPicPr>
          <p:blipFill>
            <a:blip r:embed="rId9"/>
            <a:stretch>
              <a:fillRect/>
            </a:stretch>
          </p:blipFill>
          <p:spPr>
            <a:xfrm>
              <a:off x="1931111" y="7084005"/>
              <a:ext cx="2137032" cy="2137032"/>
            </a:xfrm>
            <a:prstGeom prst="rect">
              <a:avLst/>
            </a:prstGeom>
          </p:spPr>
        </p:pic>
      </p:grpSp>
      <p:grpSp>
        <p:nvGrpSpPr>
          <p:cNvPr id="46" name="Group 45">
            <a:extLst>
              <a:ext uri="{FF2B5EF4-FFF2-40B4-BE49-F238E27FC236}">
                <a16:creationId xmlns:a16="http://schemas.microsoft.com/office/drawing/2014/main" id="{A3EA9456-7FE4-2C07-11D8-33689DEF0874}"/>
              </a:ext>
            </a:extLst>
          </p:cNvPr>
          <p:cNvGrpSpPr/>
          <p:nvPr/>
        </p:nvGrpSpPr>
        <p:grpSpPr>
          <a:xfrm>
            <a:off x="14119128" y="7189605"/>
            <a:ext cx="2786597" cy="2369751"/>
            <a:chOff x="14420626" y="4335221"/>
            <a:chExt cx="2786597" cy="2369751"/>
          </a:xfrm>
        </p:grpSpPr>
        <p:pic>
          <p:nvPicPr>
            <p:cNvPr id="47" name="Picture 46" descr="Shape, circle&#10;&#10;Description automatically generated">
              <a:extLst>
                <a:ext uri="{FF2B5EF4-FFF2-40B4-BE49-F238E27FC236}">
                  <a16:creationId xmlns:a16="http://schemas.microsoft.com/office/drawing/2014/main" id="{400BA829-2BDA-C91B-101C-55833F7F9D20}"/>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48" name="TextBox 47">
              <a:extLst>
                <a:ext uri="{FF2B5EF4-FFF2-40B4-BE49-F238E27FC236}">
                  <a16:creationId xmlns:a16="http://schemas.microsoft.com/office/drawing/2014/main" id="{8922B429-5CCC-3691-3986-9CEA49A3E692}"/>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sp>
        <p:nvSpPr>
          <p:cNvPr id="50" name="Arrow: Right 49">
            <a:extLst>
              <a:ext uri="{FF2B5EF4-FFF2-40B4-BE49-F238E27FC236}">
                <a16:creationId xmlns:a16="http://schemas.microsoft.com/office/drawing/2014/main" id="{2C8566C5-ECAD-858A-AC41-2F42B0486EF3}"/>
              </a:ext>
            </a:extLst>
          </p:cNvPr>
          <p:cNvSpPr/>
          <p:nvPr/>
        </p:nvSpPr>
        <p:spPr>
          <a:xfrm rot="1507599">
            <a:off x="4246135"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Right 50">
            <a:extLst>
              <a:ext uri="{FF2B5EF4-FFF2-40B4-BE49-F238E27FC236}">
                <a16:creationId xmlns:a16="http://schemas.microsoft.com/office/drawing/2014/main" id="{1DDF7F6D-D02E-0903-FEFB-300706E68D15}"/>
              </a:ext>
            </a:extLst>
          </p:cNvPr>
          <p:cNvSpPr/>
          <p:nvPr/>
        </p:nvSpPr>
        <p:spPr>
          <a:xfrm rot="20092401" flipH="1">
            <a:off x="10801001"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4E8648AB-F32F-910A-27FE-F255A0B3ED44}"/>
              </a:ext>
            </a:extLst>
          </p:cNvPr>
          <p:cNvSpPr/>
          <p:nvPr/>
        </p:nvSpPr>
        <p:spPr>
          <a:xfrm rot="16200000">
            <a:off x="8769887" y="6756102"/>
            <a:ext cx="748227"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716D2C82-3A62-EF38-50DB-7E0B3BC1BE32}"/>
              </a:ext>
            </a:extLst>
          </p:cNvPr>
          <p:cNvSpPr/>
          <p:nvPr/>
        </p:nvSpPr>
        <p:spPr>
          <a:xfrm flipH="1">
            <a:off x="4437705" y="2359675"/>
            <a:ext cx="3234103"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463D1E2C-14BE-FD34-F409-06B603EA8729}"/>
              </a:ext>
            </a:extLst>
          </p:cNvPr>
          <p:cNvSpPr/>
          <p:nvPr/>
        </p:nvSpPr>
        <p:spPr>
          <a:xfrm flipH="1">
            <a:off x="10432292" y="2328585"/>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Right 1">
            <a:extLst>
              <a:ext uri="{FF2B5EF4-FFF2-40B4-BE49-F238E27FC236}">
                <a16:creationId xmlns:a16="http://schemas.microsoft.com/office/drawing/2014/main" id="{EBECFEAD-9FD1-FD18-8248-36E7493C6E27}"/>
              </a:ext>
            </a:extLst>
          </p:cNvPr>
          <p:cNvSpPr/>
          <p:nvPr/>
        </p:nvSpPr>
        <p:spPr>
          <a:xfrm rot="5400000" flipH="1">
            <a:off x="9009523" y="4241913"/>
            <a:ext cx="966751"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6496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E3DF-BFE0-3A59-7961-8EC6C4A53313}"/>
              </a:ext>
            </a:extLst>
          </p:cNvPr>
          <p:cNvSpPr>
            <a:spLocks noGrp="1"/>
          </p:cNvSpPr>
          <p:nvPr>
            <p:ph type="title"/>
          </p:nvPr>
        </p:nvSpPr>
        <p:spPr/>
        <p:txBody>
          <a:bodyPr/>
          <a:lstStyle/>
          <a:p>
            <a:r>
              <a:rPr lang="en-US" dirty="0"/>
              <a:t>REST APIs</a:t>
            </a:r>
          </a:p>
        </p:txBody>
      </p:sp>
      <p:grpSp>
        <p:nvGrpSpPr>
          <p:cNvPr id="17" name="Group 16">
            <a:extLst>
              <a:ext uri="{FF2B5EF4-FFF2-40B4-BE49-F238E27FC236}">
                <a16:creationId xmlns:a16="http://schemas.microsoft.com/office/drawing/2014/main" id="{1B6D4278-C5D7-223F-493D-D95FEDCFB9F3}"/>
              </a:ext>
            </a:extLst>
          </p:cNvPr>
          <p:cNvGrpSpPr/>
          <p:nvPr/>
        </p:nvGrpSpPr>
        <p:grpSpPr>
          <a:xfrm>
            <a:off x="357595" y="1784711"/>
            <a:ext cx="1799409" cy="2077813"/>
            <a:chOff x="357595" y="1784711"/>
            <a:chExt cx="1799409" cy="2077813"/>
          </a:xfrm>
        </p:grpSpPr>
        <p:pic>
          <p:nvPicPr>
            <p:cNvPr id="5" name="Picture 4" descr="Icon&#10;&#10;Description automatically generated">
              <a:extLst>
                <a:ext uri="{FF2B5EF4-FFF2-40B4-BE49-F238E27FC236}">
                  <a16:creationId xmlns:a16="http://schemas.microsoft.com/office/drawing/2014/main" id="{5F0DDD4F-8638-76B0-15C2-C38059A3EF30}"/>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6" name="TextBox 5">
              <a:extLst>
                <a:ext uri="{FF2B5EF4-FFF2-40B4-BE49-F238E27FC236}">
                  <a16:creationId xmlns:a16="http://schemas.microsoft.com/office/drawing/2014/main" id="{9EAA8A08-4D7B-30C5-0C09-8828130079AE}"/>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18" name="Group 17">
            <a:extLst>
              <a:ext uri="{FF2B5EF4-FFF2-40B4-BE49-F238E27FC236}">
                <a16:creationId xmlns:a16="http://schemas.microsoft.com/office/drawing/2014/main" id="{5A61458E-3DB5-1EE7-5E89-BD68E3CE3E70}"/>
              </a:ext>
            </a:extLst>
          </p:cNvPr>
          <p:cNvGrpSpPr/>
          <p:nvPr/>
        </p:nvGrpSpPr>
        <p:grpSpPr>
          <a:xfrm>
            <a:off x="15317838" y="1784711"/>
            <a:ext cx="2072090" cy="2191295"/>
            <a:chOff x="15317838" y="1784711"/>
            <a:chExt cx="2072090" cy="2191295"/>
          </a:xfrm>
        </p:grpSpPr>
        <p:pic>
          <p:nvPicPr>
            <p:cNvPr id="8" name="Picture 7" descr="Graphical user interface&#10;&#10;Description automatically generated with medium confidence">
              <a:extLst>
                <a:ext uri="{FF2B5EF4-FFF2-40B4-BE49-F238E27FC236}">
                  <a16:creationId xmlns:a16="http://schemas.microsoft.com/office/drawing/2014/main" id="{2DD3FAAC-41B9-9995-FA9C-B6EEF9FABA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16" name="TextBox 15">
              <a:extLst>
                <a:ext uri="{FF2B5EF4-FFF2-40B4-BE49-F238E27FC236}">
                  <a16:creationId xmlns:a16="http://schemas.microsoft.com/office/drawing/2014/main" id="{7E186CE6-C57C-0749-3BE9-76C8AC9FD6FF}"/>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19" name="Arrow: Right 18">
            <a:extLst>
              <a:ext uri="{FF2B5EF4-FFF2-40B4-BE49-F238E27FC236}">
                <a16:creationId xmlns:a16="http://schemas.microsoft.com/office/drawing/2014/main" id="{10149917-8A5D-0CB8-EEDF-1FFBCED0FF7A}"/>
              </a:ext>
            </a:extLst>
          </p:cNvPr>
          <p:cNvSpPr/>
          <p:nvPr/>
        </p:nvSpPr>
        <p:spPr>
          <a:xfrm>
            <a:off x="2625634" y="222068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POST https://api-server/api/operation?my=params</a:t>
            </a:r>
          </a:p>
        </p:txBody>
      </p:sp>
      <p:grpSp>
        <p:nvGrpSpPr>
          <p:cNvPr id="23" name="Group 22">
            <a:extLst>
              <a:ext uri="{FF2B5EF4-FFF2-40B4-BE49-F238E27FC236}">
                <a16:creationId xmlns:a16="http://schemas.microsoft.com/office/drawing/2014/main" id="{694491EA-C137-B095-46EC-B90E1BD71638}"/>
              </a:ext>
            </a:extLst>
          </p:cNvPr>
          <p:cNvGrpSpPr/>
          <p:nvPr/>
        </p:nvGrpSpPr>
        <p:grpSpPr>
          <a:xfrm>
            <a:off x="6720022" y="3180805"/>
            <a:ext cx="2116183" cy="1432831"/>
            <a:chOff x="6720022" y="3180805"/>
            <a:chExt cx="2116183" cy="1432831"/>
          </a:xfrm>
        </p:grpSpPr>
        <p:pic>
          <p:nvPicPr>
            <p:cNvPr id="10" name="Picture 9" descr="Shape, arrow&#10;&#10;Description automatically generated">
              <a:extLst>
                <a:ext uri="{FF2B5EF4-FFF2-40B4-BE49-F238E27FC236}">
                  <a16:creationId xmlns:a16="http://schemas.microsoft.com/office/drawing/2014/main" id="{E47AB258-D0B5-AF49-EB96-C2680FBED28F}"/>
                </a:ext>
              </a:extLst>
            </p:cNvPr>
            <p:cNvPicPr>
              <a:picLocks noChangeAspect="1"/>
            </p:cNvPicPr>
            <p:nvPr/>
          </p:nvPicPr>
          <p:blipFill>
            <a:blip r:embed="rId4"/>
            <a:stretch>
              <a:fillRect/>
            </a:stretch>
          </p:blipFill>
          <p:spPr>
            <a:xfrm>
              <a:off x="7261315" y="3180805"/>
              <a:ext cx="1033598" cy="1033598"/>
            </a:xfrm>
            <a:prstGeom prst="rect">
              <a:avLst/>
            </a:prstGeom>
          </p:spPr>
        </p:pic>
        <p:sp>
          <p:nvSpPr>
            <p:cNvPr id="20" name="TextBox 19">
              <a:extLst>
                <a:ext uri="{FF2B5EF4-FFF2-40B4-BE49-F238E27FC236}">
                  <a16:creationId xmlns:a16="http://schemas.microsoft.com/office/drawing/2014/main" id="{E42B090E-B472-F45A-6353-3001D4BD4913}"/>
                </a:ext>
              </a:extLst>
            </p:cNvPr>
            <p:cNvSpPr txBox="1"/>
            <p:nvPr/>
          </p:nvSpPr>
          <p:spPr>
            <a:xfrm>
              <a:off x="6720022" y="405030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API key</a:t>
              </a:r>
            </a:p>
          </p:txBody>
        </p:sp>
      </p:grpSp>
      <p:grpSp>
        <p:nvGrpSpPr>
          <p:cNvPr id="22" name="Group 21">
            <a:extLst>
              <a:ext uri="{FF2B5EF4-FFF2-40B4-BE49-F238E27FC236}">
                <a16:creationId xmlns:a16="http://schemas.microsoft.com/office/drawing/2014/main" id="{459177B9-796B-B6A6-0B94-1333DB97FD80}"/>
              </a:ext>
            </a:extLst>
          </p:cNvPr>
          <p:cNvGrpSpPr/>
          <p:nvPr/>
        </p:nvGrpSpPr>
        <p:grpSpPr>
          <a:xfrm>
            <a:off x="9653454" y="2989760"/>
            <a:ext cx="2116183" cy="1706336"/>
            <a:chOff x="9653454" y="2989760"/>
            <a:chExt cx="2116183" cy="1706336"/>
          </a:xfrm>
        </p:grpSpPr>
        <p:pic>
          <p:nvPicPr>
            <p:cNvPr id="12" name="Picture 11" descr="Logo&#10;&#10;Description automatically generated">
              <a:extLst>
                <a:ext uri="{FF2B5EF4-FFF2-40B4-BE49-F238E27FC236}">
                  <a16:creationId xmlns:a16="http://schemas.microsoft.com/office/drawing/2014/main" id="{94F915E3-1266-DC63-1A00-4D9555111C07}"/>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21" name="TextBox 20">
              <a:extLst>
                <a:ext uri="{FF2B5EF4-FFF2-40B4-BE49-F238E27FC236}">
                  <a16:creationId xmlns:a16="http://schemas.microsoft.com/office/drawing/2014/main" id="{44C7211A-986A-72AB-DBC2-8471C2DC21E9}"/>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grpSp>
        <p:nvGrpSpPr>
          <p:cNvPr id="25" name="Group 24">
            <a:extLst>
              <a:ext uri="{FF2B5EF4-FFF2-40B4-BE49-F238E27FC236}">
                <a16:creationId xmlns:a16="http://schemas.microsoft.com/office/drawing/2014/main" id="{464505C8-9275-54E8-E8E3-2FF798F3BF21}"/>
              </a:ext>
            </a:extLst>
          </p:cNvPr>
          <p:cNvGrpSpPr/>
          <p:nvPr/>
        </p:nvGrpSpPr>
        <p:grpSpPr>
          <a:xfrm>
            <a:off x="13169813" y="4126874"/>
            <a:ext cx="3174273" cy="2594952"/>
            <a:chOff x="5132885" y="7175724"/>
            <a:chExt cx="3174273" cy="2594952"/>
          </a:xfrm>
        </p:grpSpPr>
        <p:pic>
          <p:nvPicPr>
            <p:cNvPr id="15" name="Picture 14" descr="A picture containing text, sign&#10;&#10;Description automatically generated">
              <a:extLst>
                <a:ext uri="{FF2B5EF4-FFF2-40B4-BE49-F238E27FC236}">
                  <a16:creationId xmlns:a16="http://schemas.microsoft.com/office/drawing/2014/main" id="{D4FE594E-E12F-0821-40A0-9793559D93CD}"/>
                </a:ext>
              </a:extLst>
            </p:cNvPr>
            <p:cNvPicPr>
              <a:picLocks noChangeAspect="1"/>
            </p:cNvPicPr>
            <p:nvPr/>
          </p:nvPicPr>
          <p:blipFill>
            <a:blip r:embed="rId6"/>
            <a:stretch>
              <a:fillRect/>
            </a:stretch>
          </p:blipFill>
          <p:spPr>
            <a:xfrm>
              <a:off x="5758268" y="7175724"/>
              <a:ext cx="1923507" cy="1923507"/>
            </a:xfrm>
            <a:prstGeom prst="rect">
              <a:avLst/>
            </a:prstGeom>
          </p:spPr>
        </p:pic>
        <p:sp>
          <p:nvSpPr>
            <p:cNvPr id="24" name="TextBox 23">
              <a:extLst>
                <a:ext uri="{FF2B5EF4-FFF2-40B4-BE49-F238E27FC236}">
                  <a16:creationId xmlns:a16="http://schemas.microsoft.com/office/drawing/2014/main" id="{B0B45636-5C21-6569-B951-F10E0DEA8FB4}"/>
                </a:ext>
              </a:extLst>
            </p:cNvPr>
            <p:cNvSpPr txBox="1"/>
            <p:nvPr/>
          </p:nvSpPr>
          <p:spPr>
            <a:xfrm>
              <a:off x="5132885" y="9090727"/>
              <a:ext cx="3174273" cy="679949"/>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Rate</a:t>
              </a:r>
            </a:p>
            <a:p>
              <a:pPr marL="0" marR="0" indent="0" algn="ctr" defTabSz="439502" rtl="0" eaLnBrk="1" fontAlgn="auto" latinLnBrk="0" hangingPunct="1">
                <a:lnSpc>
                  <a:spcPct val="85000"/>
                </a:lnSpc>
                <a:spcBef>
                  <a:spcPct val="0"/>
                </a:spcBef>
                <a:spcAft>
                  <a:spcPts val="0"/>
                </a:spcAft>
                <a:buClrTx/>
                <a:buSzTx/>
                <a:buFontTx/>
                <a:buNone/>
                <a:tabLst/>
              </a:pPr>
              <a:r>
                <a:rPr lang="en-US" sz="2800" dirty="0">
                  <a:solidFill>
                    <a:srgbClr val="E5E5E5">
                      <a:lumMod val="10000"/>
                    </a:srgbClr>
                  </a:solidFill>
                  <a:latin typeface="PS TT Commons" charset="0"/>
                  <a:ea typeface="PS TT Commons" charset="0"/>
                  <a:cs typeface="PS TT Commons" charset="0"/>
                </a:rPr>
                <a:t>limiting</a:t>
              </a:r>
              <a:endPar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6" name="Group 25">
            <a:extLst>
              <a:ext uri="{FF2B5EF4-FFF2-40B4-BE49-F238E27FC236}">
                <a16:creationId xmlns:a16="http://schemas.microsoft.com/office/drawing/2014/main" id="{584CB1A0-4D64-68BB-1BC6-6BDB3DC96A9F}"/>
              </a:ext>
            </a:extLst>
          </p:cNvPr>
          <p:cNvGrpSpPr/>
          <p:nvPr/>
        </p:nvGrpSpPr>
        <p:grpSpPr>
          <a:xfrm>
            <a:off x="475160" y="6265271"/>
            <a:ext cx="1799409" cy="2077813"/>
            <a:chOff x="357595" y="1784711"/>
            <a:chExt cx="1799409" cy="2077813"/>
          </a:xfrm>
        </p:grpSpPr>
        <p:pic>
          <p:nvPicPr>
            <p:cNvPr id="27" name="Picture 26" descr="Icon&#10;&#10;Description automatically generated">
              <a:extLst>
                <a:ext uri="{FF2B5EF4-FFF2-40B4-BE49-F238E27FC236}">
                  <a16:creationId xmlns:a16="http://schemas.microsoft.com/office/drawing/2014/main" id="{C047292E-988B-8F1C-42CC-580B5E147BC4}"/>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28" name="TextBox 27">
              <a:extLst>
                <a:ext uri="{FF2B5EF4-FFF2-40B4-BE49-F238E27FC236}">
                  <a16:creationId xmlns:a16="http://schemas.microsoft.com/office/drawing/2014/main" id="{8F85DA7E-3D20-747F-AC03-45683140EB77}"/>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29" name="Group 28">
            <a:extLst>
              <a:ext uri="{FF2B5EF4-FFF2-40B4-BE49-F238E27FC236}">
                <a16:creationId xmlns:a16="http://schemas.microsoft.com/office/drawing/2014/main" id="{DF2408C6-68EA-8375-058A-4BD87A5E578D}"/>
              </a:ext>
            </a:extLst>
          </p:cNvPr>
          <p:cNvGrpSpPr/>
          <p:nvPr/>
        </p:nvGrpSpPr>
        <p:grpSpPr>
          <a:xfrm>
            <a:off x="15435403" y="6265271"/>
            <a:ext cx="2072090" cy="2191295"/>
            <a:chOff x="15317838" y="1784711"/>
            <a:chExt cx="2072090" cy="2191295"/>
          </a:xfrm>
        </p:grpSpPr>
        <p:pic>
          <p:nvPicPr>
            <p:cNvPr id="30" name="Picture 29" descr="Graphical user interface&#10;&#10;Description automatically generated with medium confidence">
              <a:extLst>
                <a:ext uri="{FF2B5EF4-FFF2-40B4-BE49-F238E27FC236}">
                  <a16:creationId xmlns:a16="http://schemas.microsoft.com/office/drawing/2014/main" id="{E7F3DE13-B22A-99A7-AAC4-C2FEA05D0C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31" name="TextBox 30">
              <a:extLst>
                <a:ext uri="{FF2B5EF4-FFF2-40B4-BE49-F238E27FC236}">
                  <a16:creationId xmlns:a16="http://schemas.microsoft.com/office/drawing/2014/main" id="{E727632E-FFA2-D1E1-779E-72801578497D}"/>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32" name="Arrow: Right 31">
            <a:extLst>
              <a:ext uri="{FF2B5EF4-FFF2-40B4-BE49-F238E27FC236}">
                <a16:creationId xmlns:a16="http://schemas.microsoft.com/office/drawing/2014/main" id="{C8DFB372-D842-A322-E691-C2761B6F78B6}"/>
              </a:ext>
            </a:extLst>
          </p:cNvPr>
          <p:cNvSpPr/>
          <p:nvPr/>
        </p:nvSpPr>
        <p:spPr>
          <a:xfrm flipH="1">
            <a:off x="2743199" y="670124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HTTP 200 (OK)</a:t>
            </a:r>
          </a:p>
        </p:txBody>
      </p:sp>
      <p:grpSp>
        <p:nvGrpSpPr>
          <p:cNvPr id="36" name="Group 35">
            <a:extLst>
              <a:ext uri="{FF2B5EF4-FFF2-40B4-BE49-F238E27FC236}">
                <a16:creationId xmlns:a16="http://schemas.microsoft.com/office/drawing/2014/main" id="{467DF9E1-A55F-D67F-0338-2F8D3E2C7804}"/>
              </a:ext>
            </a:extLst>
          </p:cNvPr>
          <p:cNvGrpSpPr/>
          <p:nvPr/>
        </p:nvGrpSpPr>
        <p:grpSpPr>
          <a:xfrm>
            <a:off x="9771019" y="7470320"/>
            <a:ext cx="2116183" cy="1706336"/>
            <a:chOff x="9653454" y="2989760"/>
            <a:chExt cx="2116183" cy="1706336"/>
          </a:xfrm>
        </p:grpSpPr>
        <p:pic>
          <p:nvPicPr>
            <p:cNvPr id="37" name="Picture 36" descr="Logo&#10;&#10;Description automatically generated">
              <a:extLst>
                <a:ext uri="{FF2B5EF4-FFF2-40B4-BE49-F238E27FC236}">
                  <a16:creationId xmlns:a16="http://schemas.microsoft.com/office/drawing/2014/main" id="{EA6B70A4-7D61-DD22-0088-006627CB596B}"/>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38" name="TextBox 37">
              <a:extLst>
                <a:ext uri="{FF2B5EF4-FFF2-40B4-BE49-F238E27FC236}">
                  <a16:creationId xmlns:a16="http://schemas.microsoft.com/office/drawing/2014/main" id="{9DF027F0-A786-0A43-A5FE-E04D4A522416}"/>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spTree>
    <p:extLst>
      <p:ext uri="{BB962C8B-B14F-4D97-AF65-F5344CB8AC3E}">
        <p14:creationId xmlns:p14="http://schemas.microsoft.com/office/powerpoint/2010/main" val="472860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The </a:t>
            </a:r>
            <a:r>
              <a:rPr lang="en-US" dirty="0" err="1"/>
              <a:t>OpenAI</a:t>
            </a:r>
            <a:r>
              <a:rPr lang="en-US" dirty="0"/>
              <a:t> Model Family</a:t>
            </a:r>
          </a:p>
        </p:txBody>
      </p:sp>
    </p:spTree>
    <p:extLst>
      <p:ext uri="{BB962C8B-B14F-4D97-AF65-F5344CB8AC3E}">
        <p14:creationId xmlns:p14="http://schemas.microsoft.com/office/powerpoint/2010/main" val="20809462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004551"/>
            <a:ext cx="5618334" cy="8578871"/>
          </a:xfrm>
        </p:spPr>
        <p:txBody>
          <a:bodyPr/>
          <a:lstStyle/>
          <a:p>
            <a:r>
              <a:rPr lang="en-US" dirty="0"/>
              <a:t>Generative Pre-Trained Transformer</a:t>
            </a:r>
          </a:p>
          <a:p>
            <a:r>
              <a:rPr lang="en-US" dirty="0"/>
              <a:t>Large Language Model (LLM)</a:t>
            </a:r>
          </a:p>
          <a:p>
            <a:r>
              <a:rPr lang="en-US" dirty="0"/>
              <a:t>Generate human-like text based on text prompts</a:t>
            </a:r>
          </a:p>
          <a:p>
            <a:r>
              <a:rPr lang="en-US" dirty="0"/>
              <a:t>GPT was originally released in 2018</a:t>
            </a:r>
          </a:p>
          <a:p>
            <a:r>
              <a:rPr lang="en-US" dirty="0"/>
              <a:t>Translation, summarization, question-answering, code generation</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GPT</a:t>
            </a:r>
          </a:p>
        </p:txBody>
      </p:sp>
      <p:pic>
        <p:nvPicPr>
          <p:cNvPr id="4" name="Picture 3">
            <a:extLst>
              <a:ext uri="{FF2B5EF4-FFF2-40B4-BE49-F238E27FC236}">
                <a16:creationId xmlns:a16="http://schemas.microsoft.com/office/drawing/2014/main" id="{E423BA16-BD1A-06BE-3043-BEEBAB809C2B}"/>
              </a:ext>
            </a:extLst>
          </p:cNvPr>
          <p:cNvPicPr>
            <a:picLocks noChangeAspect="1"/>
          </p:cNvPicPr>
          <p:nvPr/>
        </p:nvPicPr>
        <p:blipFill>
          <a:blip r:embed="rId2"/>
          <a:stretch>
            <a:fillRect/>
          </a:stretch>
        </p:blipFill>
        <p:spPr>
          <a:xfrm>
            <a:off x="7249760" y="2009104"/>
            <a:ext cx="10777882" cy="7173533"/>
          </a:xfrm>
          <a:prstGeom prst="rect">
            <a:avLst/>
          </a:prstGeom>
        </p:spPr>
      </p:pic>
    </p:spTree>
    <p:extLst>
      <p:ext uri="{BB962C8B-B14F-4D97-AF65-F5344CB8AC3E}">
        <p14:creationId xmlns:p14="http://schemas.microsoft.com/office/powerpoint/2010/main" val="5324346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Specialized version of GPT</a:t>
            </a:r>
          </a:p>
          <a:p>
            <a:r>
              <a:rPr lang="en-US" dirty="0"/>
              <a:t>Fine-tuned for human-like conversations</a:t>
            </a:r>
          </a:p>
          <a:p>
            <a:r>
              <a:rPr lang="en-US" dirty="0"/>
              <a:t>Context awareness</a:t>
            </a:r>
          </a:p>
          <a:p>
            <a:r>
              <a:rPr lang="en-US" dirty="0"/>
              <a:t>Engaging and interactive responses</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ChatGPT</a:t>
            </a:r>
          </a:p>
        </p:txBody>
      </p:sp>
      <p:pic>
        <p:nvPicPr>
          <p:cNvPr id="4" name="Picture 3">
            <a:extLst>
              <a:ext uri="{FF2B5EF4-FFF2-40B4-BE49-F238E27FC236}">
                <a16:creationId xmlns:a16="http://schemas.microsoft.com/office/drawing/2014/main" id="{17CBF500-6E51-B8B6-96C0-32BCB88A7932}"/>
              </a:ext>
            </a:extLst>
          </p:cNvPr>
          <p:cNvPicPr>
            <a:picLocks noChangeAspect="1"/>
          </p:cNvPicPr>
          <p:nvPr/>
        </p:nvPicPr>
        <p:blipFill>
          <a:blip r:embed="rId2"/>
          <a:stretch>
            <a:fillRect/>
          </a:stretch>
        </p:blipFill>
        <p:spPr>
          <a:xfrm>
            <a:off x="7231815" y="2014806"/>
            <a:ext cx="10984322" cy="7274863"/>
          </a:xfrm>
          <a:prstGeom prst="rect">
            <a:avLst/>
          </a:prstGeom>
        </p:spPr>
      </p:pic>
    </p:spTree>
    <p:extLst>
      <p:ext uri="{BB962C8B-B14F-4D97-AF65-F5344CB8AC3E}">
        <p14:creationId xmlns:p14="http://schemas.microsoft.com/office/powerpoint/2010/main" val="35494305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GPT-based model specializing on source code generation</a:t>
            </a:r>
          </a:p>
          <a:p>
            <a:r>
              <a:rPr lang="en-US" dirty="0"/>
              <a:t>Trained in part with GitHub open-source repos</a:t>
            </a:r>
          </a:p>
          <a:p>
            <a:r>
              <a:rPr lang="en-US" dirty="0"/>
              <a:t>Python is strongest (but not only) language</a:t>
            </a:r>
          </a:p>
          <a:p>
            <a:r>
              <a:rPr lang="en-US" dirty="0"/>
              <a:t>Code debugging/refactoring</a:t>
            </a:r>
          </a:p>
          <a:p>
            <a:r>
              <a:rPr lang="en-US" dirty="0"/>
              <a:t>Unit testing</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Codex</a:t>
            </a:r>
          </a:p>
        </p:txBody>
      </p:sp>
      <p:pic>
        <p:nvPicPr>
          <p:cNvPr id="16" name="Picture 15">
            <a:extLst>
              <a:ext uri="{FF2B5EF4-FFF2-40B4-BE49-F238E27FC236}">
                <a16:creationId xmlns:a16="http://schemas.microsoft.com/office/drawing/2014/main" id="{F151F54C-BB1C-A1FF-B56D-2A1AC1FE2128}"/>
              </a:ext>
            </a:extLst>
          </p:cNvPr>
          <p:cNvPicPr>
            <a:picLocks noChangeAspect="1"/>
          </p:cNvPicPr>
          <p:nvPr/>
        </p:nvPicPr>
        <p:blipFill>
          <a:blip r:embed="rId2"/>
          <a:stretch>
            <a:fillRect/>
          </a:stretch>
        </p:blipFill>
        <p:spPr>
          <a:xfrm>
            <a:off x="7273272" y="2748029"/>
            <a:ext cx="10849174" cy="4811870"/>
          </a:xfrm>
          <a:prstGeom prst="rect">
            <a:avLst/>
          </a:prstGeom>
        </p:spPr>
      </p:pic>
    </p:spTree>
    <p:extLst>
      <p:ext uri="{BB962C8B-B14F-4D97-AF65-F5344CB8AC3E}">
        <p14:creationId xmlns:p14="http://schemas.microsoft.com/office/powerpoint/2010/main" val="25024819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841679"/>
            <a:ext cx="5618334" cy="7741743"/>
          </a:xfrm>
        </p:spPr>
        <p:txBody>
          <a:bodyPr/>
          <a:lstStyle/>
          <a:p>
            <a:r>
              <a:rPr lang="en-US" dirty="0"/>
              <a:t>Portmanteau of</a:t>
            </a:r>
            <a:r>
              <a:rPr lang="en-US" dirty="0">
                <a:solidFill>
                  <a:srgbClr val="0070C0"/>
                </a:solidFill>
              </a:rPr>
              <a:t> Dali</a:t>
            </a:r>
            <a:r>
              <a:rPr lang="en-US" dirty="0"/>
              <a:t> and </a:t>
            </a:r>
            <a:r>
              <a:rPr lang="en-US" dirty="0">
                <a:solidFill>
                  <a:srgbClr val="0070C0"/>
                </a:solidFill>
              </a:rPr>
              <a:t>WALL-E</a:t>
            </a:r>
          </a:p>
          <a:p>
            <a:r>
              <a:rPr lang="en-US" dirty="0"/>
              <a:t>Sibling model to Codex</a:t>
            </a:r>
          </a:p>
          <a:p>
            <a:r>
              <a:rPr lang="en-US" dirty="0"/>
              <a:t>Image generation from text</a:t>
            </a:r>
          </a:p>
          <a:p>
            <a:r>
              <a:rPr lang="en-US" dirty="0"/>
              <a:t>Credit-based pricing</a:t>
            </a:r>
          </a:p>
          <a:p>
            <a:r>
              <a:rPr lang="en-US" dirty="0"/>
              <a:t>115 generations for $15 USD</a:t>
            </a:r>
          </a:p>
          <a:p>
            <a:endParaRPr lang="en-US" dirty="0"/>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DALL-E</a:t>
            </a:r>
          </a:p>
        </p:txBody>
      </p:sp>
      <p:pic>
        <p:nvPicPr>
          <p:cNvPr id="4" name="Picture 3">
            <a:extLst>
              <a:ext uri="{FF2B5EF4-FFF2-40B4-BE49-F238E27FC236}">
                <a16:creationId xmlns:a16="http://schemas.microsoft.com/office/drawing/2014/main" id="{78EEBDFC-FDA6-6770-5E69-1725DA666AB1}"/>
              </a:ext>
            </a:extLst>
          </p:cNvPr>
          <p:cNvPicPr>
            <a:picLocks noChangeAspect="1"/>
          </p:cNvPicPr>
          <p:nvPr/>
        </p:nvPicPr>
        <p:blipFill>
          <a:blip r:embed="rId2"/>
          <a:stretch>
            <a:fillRect/>
          </a:stretch>
        </p:blipFill>
        <p:spPr>
          <a:xfrm>
            <a:off x="7224482" y="2240923"/>
            <a:ext cx="10925790" cy="6877319"/>
          </a:xfrm>
          <a:prstGeom prst="rect">
            <a:avLst/>
          </a:prstGeom>
        </p:spPr>
      </p:pic>
    </p:spTree>
    <p:extLst>
      <p:ext uri="{BB962C8B-B14F-4D97-AF65-F5344CB8AC3E}">
        <p14:creationId xmlns:p14="http://schemas.microsoft.com/office/powerpoint/2010/main" val="4351225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The New Bing</a:t>
            </a:r>
          </a:p>
        </p:txBody>
      </p:sp>
      <p:pic>
        <p:nvPicPr>
          <p:cNvPr id="3" name="Picture 2">
            <a:extLst>
              <a:ext uri="{FF2B5EF4-FFF2-40B4-BE49-F238E27FC236}">
                <a16:creationId xmlns:a16="http://schemas.microsoft.com/office/drawing/2014/main" id="{3870F64A-FED4-16CC-F7E9-89F0EFA1952F}"/>
              </a:ext>
            </a:extLst>
          </p:cNvPr>
          <p:cNvPicPr>
            <a:picLocks noChangeAspect="1"/>
          </p:cNvPicPr>
          <p:nvPr/>
        </p:nvPicPr>
        <p:blipFill>
          <a:blip r:embed="rId2"/>
          <a:stretch>
            <a:fillRect/>
          </a:stretch>
        </p:blipFill>
        <p:spPr>
          <a:xfrm>
            <a:off x="4317130" y="1672046"/>
            <a:ext cx="9653739" cy="8439082"/>
          </a:xfrm>
          <a:prstGeom prst="rect">
            <a:avLst/>
          </a:prstGeom>
        </p:spPr>
      </p:pic>
      <p:sp>
        <p:nvSpPr>
          <p:cNvPr id="4" name="Speech Bubble: Rectangle with Corners Rounded 3">
            <a:extLst>
              <a:ext uri="{FF2B5EF4-FFF2-40B4-BE49-F238E27FC236}">
                <a16:creationId xmlns:a16="http://schemas.microsoft.com/office/drawing/2014/main" id="{92756B5E-98F4-621C-9216-E39B14FEA1C8}"/>
              </a:ext>
            </a:extLst>
          </p:cNvPr>
          <p:cNvSpPr/>
          <p:nvPr/>
        </p:nvSpPr>
        <p:spPr>
          <a:xfrm>
            <a:off x="656823" y="373487"/>
            <a:ext cx="4752304" cy="815748"/>
          </a:xfrm>
          <a:prstGeom prst="wedgeRoundRectCallout">
            <a:avLst>
              <a:gd name="adj1" fmla="val 67243"/>
              <a:gd name="adj2" fmla="val 1335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or chat UI</a:t>
            </a:r>
          </a:p>
        </p:txBody>
      </p:sp>
      <p:sp>
        <p:nvSpPr>
          <p:cNvPr id="6" name="Speech Bubble: Rectangle with Corners Rounded 5">
            <a:extLst>
              <a:ext uri="{FF2B5EF4-FFF2-40B4-BE49-F238E27FC236}">
                <a16:creationId xmlns:a16="http://schemas.microsoft.com/office/drawing/2014/main" id="{43FDDD1E-DB67-F13F-F242-4579FD336113}"/>
              </a:ext>
            </a:extLst>
          </p:cNvPr>
          <p:cNvSpPr/>
          <p:nvPr/>
        </p:nvSpPr>
        <p:spPr>
          <a:xfrm>
            <a:off x="656823" y="2487794"/>
            <a:ext cx="4752304" cy="815748"/>
          </a:xfrm>
          <a:prstGeom prst="wedgeRoundRectCallout">
            <a:avLst>
              <a:gd name="adj1" fmla="val 99221"/>
              <a:gd name="adj2" fmla="val 10986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Temperature</a:t>
            </a:r>
          </a:p>
        </p:txBody>
      </p:sp>
      <p:sp>
        <p:nvSpPr>
          <p:cNvPr id="7" name="Speech Bubble: Rectangle with Corners Rounded 6">
            <a:extLst>
              <a:ext uri="{FF2B5EF4-FFF2-40B4-BE49-F238E27FC236}">
                <a16:creationId xmlns:a16="http://schemas.microsoft.com/office/drawing/2014/main" id="{D587B19A-856E-6607-AAD2-284ED9B9E2E2}"/>
              </a:ext>
            </a:extLst>
          </p:cNvPr>
          <p:cNvSpPr/>
          <p:nvPr/>
        </p:nvSpPr>
        <p:spPr>
          <a:xfrm>
            <a:off x="11423562" y="5256752"/>
            <a:ext cx="4752304" cy="815748"/>
          </a:xfrm>
          <a:prstGeom prst="wedgeRoundRectCallout">
            <a:avLst>
              <a:gd name="adj1" fmla="val -95901"/>
              <a:gd name="adj2" fmla="val 1556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Citations</a:t>
            </a:r>
          </a:p>
        </p:txBody>
      </p:sp>
    </p:spTree>
    <p:extLst>
      <p:ext uri="{BB962C8B-B14F-4D97-AF65-F5344CB8AC3E}">
        <p14:creationId xmlns:p14="http://schemas.microsoft.com/office/powerpoint/2010/main" val="62249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0A2938-3A3D-71BF-7D94-31CC27A8ADFB}"/>
              </a:ext>
            </a:extLst>
          </p:cNvPr>
          <p:cNvSpPr>
            <a:spLocks noGrp="1"/>
          </p:cNvSpPr>
          <p:nvPr>
            <p:ph type="title"/>
          </p:nvPr>
        </p:nvSpPr>
        <p:spPr/>
        <p:txBody>
          <a:bodyPr/>
          <a:lstStyle/>
          <a:p>
            <a:r>
              <a:rPr lang="en-US" dirty="0"/>
              <a:t>Learning Objectives</a:t>
            </a:r>
          </a:p>
        </p:txBody>
      </p:sp>
      <p:sp>
        <p:nvSpPr>
          <p:cNvPr id="5" name="Text Placeholder 4">
            <a:extLst>
              <a:ext uri="{FF2B5EF4-FFF2-40B4-BE49-F238E27FC236}">
                <a16:creationId xmlns:a16="http://schemas.microsoft.com/office/drawing/2014/main" id="{9C41F2D1-872F-AFC8-7421-70876B2A1CDC}"/>
              </a:ext>
            </a:extLst>
          </p:cNvPr>
          <p:cNvSpPr>
            <a:spLocks noGrp="1"/>
          </p:cNvSpPr>
          <p:nvPr>
            <p:ph type="body" sz="quarter" idx="13"/>
          </p:nvPr>
        </p:nvSpPr>
        <p:spPr/>
        <p:txBody>
          <a:bodyPr/>
          <a:lstStyle/>
          <a:p>
            <a:r>
              <a:rPr lang="en-US"/>
              <a:t>Differentiate major LLMs, including ChatGPT and GitHub Copilot</a:t>
            </a:r>
            <a:endParaRPr lang="en-US" dirty="0"/>
          </a:p>
        </p:txBody>
      </p:sp>
      <p:sp>
        <p:nvSpPr>
          <p:cNvPr id="6" name="Text Placeholder 5">
            <a:extLst>
              <a:ext uri="{FF2B5EF4-FFF2-40B4-BE49-F238E27FC236}">
                <a16:creationId xmlns:a16="http://schemas.microsoft.com/office/drawing/2014/main" id="{B5C46677-712C-68C4-218C-163BEB1C1B8B}"/>
              </a:ext>
            </a:extLst>
          </p:cNvPr>
          <p:cNvSpPr>
            <a:spLocks noGrp="1"/>
          </p:cNvSpPr>
          <p:nvPr>
            <p:ph type="body" sz="quarter" idx="14"/>
          </p:nvPr>
        </p:nvSpPr>
        <p:spPr/>
        <p:txBody>
          <a:bodyPr/>
          <a:lstStyle/>
          <a:p>
            <a:r>
              <a:rPr lang="en-US"/>
              <a:t>Gain hands-on experience with prompt crafting and AI output analysis</a:t>
            </a:r>
            <a:endParaRPr lang="en-US" dirty="0"/>
          </a:p>
        </p:txBody>
      </p:sp>
      <p:sp>
        <p:nvSpPr>
          <p:cNvPr id="7" name="Text Placeholder 6">
            <a:extLst>
              <a:ext uri="{FF2B5EF4-FFF2-40B4-BE49-F238E27FC236}">
                <a16:creationId xmlns:a16="http://schemas.microsoft.com/office/drawing/2014/main" id="{CDCF847A-1FF9-D2E7-18C1-9D23571AA346}"/>
              </a:ext>
            </a:extLst>
          </p:cNvPr>
          <p:cNvSpPr>
            <a:spLocks noGrp="1"/>
          </p:cNvSpPr>
          <p:nvPr>
            <p:ph type="body" sz="quarter" idx="15"/>
          </p:nvPr>
        </p:nvSpPr>
        <p:spPr/>
        <p:txBody>
          <a:bodyPr/>
          <a:lstStyle/>
          <a:p>
            <a:r>
              <a:rPr lang="en-US"/>
              <a:t>Apply AI-driven insights in both professional and personal contexts</a:t>
            </a:r>
            <a:endParaRPr lang="en-US" dirty="0"/>
          </a:p>
        </p:txBody>
      </p:sp>
      <p:pic>
        <p:nvPicPr>
          <p:cNvPr id="14" name="Content Placeholder 13" descr="Robot with solid fill">
            <a:extLst>
              <a:ext uri="{FF2B5EF4-FFF2-40B4-BE49-F238E27FC236}">
                <a16:creationId xmlns:a16="http://schemas.microsoft.com/office/drawing/2014/main" id="{5EEF33C0-5863-3DA7-F22D-422459CD2E95}"/>
              </a:ext>
            </a:extLst>
          </p:cNvPr>
          <p:cNvPicPr>
            <a:picLocks noGrp="1" noChangeAspect="1"/>
          </p:cNvPicPr>
          <p:nvPr>
            <p:ph sz="quarter" idx="19"/>
          </p:nvPr>
        </p:nvPicPr>
        <p:blipFill>
          <a:blip r:embed="rId2">
            <a:extLst>
              <a:ext uri="{96DAC541-7B7A-43D3-8B79-37D633B846F1}">
                <asvg:svgBlip xmlns:asvg="http://schemas.microsoft.com/office/drawing/2016/SVG/main" r:embed="rId3"/>
              </a:ext>
            </a:extLst>
          </a:blip>
          <a:stretch>
            <a:fillRect/>
          </a:stretch>
        </p:blipFill>
        <p:spPr>
          <a:xfrm>
            <a:off x="1620044" y="3129756"/>
            <a:ext cx="914400" cy="914400"/>
          </a:xfrm>
        </p:spPr>
      </p:pic>
      <p:pic>
        <p:nvPicPr>
          <p:cNvPr id="12" name="Content Placeholder 11" descr="Pencil with solid fill">
            <a:extLst>
              <a:ext uri="{FF2B5EF4-FFF2-40B4-BE49-F238E27FC236}">
                <a16:creationId xmlns:a16="http://schemas.microsoft.com/office/drawing/2014/main" id="{105CB051-B9AC-7C47-29E2-215F31F96015}"/>
              </a:ext>
            </a:extLst>
          </p:cNvPr>
          <p:cNvPicPr>
            <a:picLocks noGrp="1" noChangeAspect="1"/>
          </p:cNvPicPr>
          <p:nvPr>
            <p:ph sz="quarter" idx="20"/>
          </p:nvPr>
        </p:nvPicPr>
        <p:blipFill>
          <a:blip r:embed="rId4">
            <a:extLst>
              <a:ext uri="{96DAC541-7B7A-43D3-8B79-37D633B846F1}">
                <asvg:svgBlip xmlns:asvg="http://schemas.microsoft.com/office/drawing/2016/SVG/main" r:embed="rId5"/>
              </a:ext>
            </a:extLst>
          </a:blip>
          <a:srcRect/>
          <a:stretch/>
        </p:blipFill>
        <p:spPr>
          <a:xfrm>
            <a:off x="1620044" y="5445919"/>
            <a:ext cx="914400" cy="914400"/>
          </a:xfrm>
        </p:spPr>
      </p:pic>
      <p:pic>
        <p:nvPicPr>
          <p:cNvPr id="16" name="Content Placeholder 15" descr="Lightbulb with solid fill">
            <a:extLst>
              <a:ext uri="{FF2B5EF4-FFF2-40B4-BE49-F238E27FC236}">
                <a16:creationId xmlns:a16="http://schemas.microsoft.com/office/drawing/2014/main" id="{0631BC47-6F40-206B-6B3D-DD1B6B8EE9F7}"/>
              </a:ext>
            </a:extLst>
          </p:cNvPr>
          <p:cNvPicPr>
            <a:picLocks noGrp="1" noChangeAspect="1"/>
          </p:cNvPicPr>
          <p:nvPr>
            <p:ph sz="quarter" idx="21"/>
          </p:nvPr>
        </p:nvPicPr>
        <p:blipFill>
          <a:blip r:embed="rId6">
            <a:extLst>
              <a:ext uri="{96DAC541-7B7A-43D3-8B79-37D633B846F1}">
                <asvg:svgBlip xmlns:asvg="http://schemas.microsoft.com/office/drawing/2016/SVG/main" r:embed="rId7"/>
              </a:ext>
            </a:extLst>
          </a:blip>
          <a:stretch>
            <a:fillRect/>
          </a:stretch>
        </p:blipFill>
        <p:spPr>
          <a:xfrm>
            <a:off x="1620044" y="7766844"/>
            <a:ext cx="914400" cy="914400"/>
          </a:xfrm>
        </p:spPr>
      </p:pic>
      <p:pic>
        <p:nvPicPr>
          <p:cNvPr id="18" name="Picture 17" descr="Blue abacus">
            <a:extLst>
              <a:ext uri="{FF2B5EF4-FFF2-40B4-BE49-F238E27FC236}">
                <a16:creationId xmlns:a16="http://schemas.microsoft.com/office/drawing/2014/main" id="{609ABCBB-4A71-25E9-24E8-F026E7B85088}"/>
              </a:ext>
            </a:extLst>
          </p:cNvPr>
          <p:cNvPicPr>
            <a:picLocks noChangeAspect="1"/>
          </p:cNvPicPr>
          <p:nvPr/>
        </p:nvPicPr>
        <p:blipFill>
          <a:blip r:embed="rId8"/>
          <a:stretch>
            <a:fillRect/>
          </a:stretch>
        </p:blipFill>
        <p:spPr>
          <a:xfrm rot="5400000">
            <a:off x="11130783" y="3893529"/>
            <a:ext cx="6921587" cy="4152759"/>
          </a:xfrm>
          <a:prstGeom prst="rect">
            <a:avLst/>
          </a:prstGeom>
        </p:spPr>
      </p:pic>
    </p:spTree>
    <p:extLst>
      <p:ext uri="{BB962C8B-B14F-4D97-AF65-F5344CB8AC3E}">
        <p14:creationId xmlns:p14="http://schemas.microsoft.com/office/powerpoint/2010/main" val="25087344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Azure </a:t>
            </a:r>
            <a:r>
              <a:rPr lang="en-US" dirty="0" err="1"/>
              <a:t>OpenAI</a:t>
            </a:r>
            <a:r>
              <a:rPr lang="en-US" dirty="0"/>
              <a:t> Service</a:t>
            </a:r>
          </a:p>
        </p:txBody>
      </p:sp>
      <p:pic>
        <p:nvPicPr>
          <p:cNvPr id="7" name="Picture 6" descr="Graphical user interface, text, application, email, website&#10;&#10;Description automatically generated">
            <a:extLst>
              <a:ext uri="{FF2B5EF4-FFF2-40B4-BE49-F238E27FC236}">
                <a16:creationId xmlns:a16="http://schemas.microsoft.com/office/drawing/2014/main" id="{9AC0AB04-DFEA-EC99-4198-CA3C5BC69488}"/>
              </a:ext>
            </a:extLst>
          </p:cNvPr>
          <p:cNvPicPr>
            <a:picLocks noChangeAspect="1"/>
          </p:cNvPicPr>
          <p:nvPr/>
        </p:nvPicPr>
        <p:blipFill>
          <a:blip r:embed="rId2"/>
          <a:stretch>
            <a:fillRect/>
          </a:stretch>
        </p:blipFill>
        <p:spPr>
          <a:xfrm>
            <a:off x="1972391" y="2034861"/>
            <a:ext cx="14343217" cy="7031865"/>
          </a:xfrm>
          <a:prstGeom prst="rect">
            <a:avLst/>
          </a:prstGeom>
        </p:spPr>
      </p:pic>
    </p:spTree>
    <p:extLst>
      <p:ext uri="{BB962C8B-B14F-4D97-AF65-F5344CB8AC3E}">
        <p14:creationId xmlns:p14="http://schemas.microsoft.com/office/powerpoint/2010/main" val="27155954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0FF26-0E0E-BD13-54B0-11D6FD26D616}"/>
              </a:ext>
            </a:extLst>
          </p:cNvPr>
          <p:cNvSpPr>
            <a:spLocks noGrp="1"/>
          </p:cNvSpPr>
          <p:nvPr>
            <p:ph type="title"/>
          </p:nvPr>
        </p:nvSpPr>
        <p:spPr/>
        <p:txBody>
          <a:bodyPr/>
          <a:lstStyle/>
          <a:p>
            <a:r>
              <a:rPr lang="en-US" dirty="0"/>
              <a:t>Microsoft Responsible AI Principles</a:t>
            </a:r>
          </a:p>
        </p:txBody>
      </p:sp>
      <p:sp>
        <p:nvSpPr>
          <p:cNvPr id="4" name="Content Placeholder 3">
            <a:extLst>
              <a:ext uri="{FF2B5EF4-FFF2-40B4-BE49-F238E27FC236}">
                <a16:creationId xmlns:a16="http://schemas.microsoft.com/office/drawing/2014/main" id="{B1D42343-623E-77FE-40FC-CBB4C3CCEFF7}"/>
              </a:ext>
            </a:extLst>
          </p:cNvPr>
          <p:cNvSpPr>
            <a:spLocks noGrp="1"/>
          </p:cNvSpPr>
          <p:nvPr>
            <p:ph sz="quarter" idx="11"/>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Reliability and Safety</a:t>
            </a:r>
          </a:p>
        </p:txBody>
      </p:sp>
      <p:sp>
        <p:nvSpPr>
          <p:cNvPr id="3" name="Content Placeholder 2">
            <a:extLst>
              <a:ext uri="{FF2B5EF4-FFF2-40B4-BE49-F238E27FC236}">
                <a16:creationId xmlns:a16="http://schemas.microsoft.com/office/drawing/2014/main" id="{06CB42D1-9CED-4F57-25E6-1A775EE31D5B}"/>
              </a:ext>
            </a:extLst>
          </p:cNvPr>
          <p:cNvSpPr>
            <a:spLocks noGrp="1"/>
          </p:cNvSpPr>
          <p:nvPr>
            <p:ph sz="quarter" idx="10"/>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Fairness</a:t>
            </a:r>
          </a:p>
        </p:txBody>
      </p:sp>
      <p:sp>
        <p:nvSpPr>
          <p:cNvPr id="5" name="Content Placeholder 4">
            <a:extLst>
              <a:ext uri="{FF2B5EF4-FFF2-40B4-BE49-F238E27FC236}">
                <a16:creationId xmlns:a16="http://schemas.microsoft.com/office/drawing/2014/main" id="{AAAD6AED-6BE1-A4B6-E969-A82B97E5C55B}"/>
              </a:ext>
            </a:extLst>
          </p:cNvPr>
          <p:cNvSpPr>
            <a:spLocks noGrp="1"/>
          </p:cNvSpPr>
          <p:nvPr>
            <p:ph sz="quarter" idx="12"/>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Privacy and Security</a:t>
            </a:r>
          </a:p>
        </p:txBody>
      </p:sp>
      <p:sp>
        <p:nvSpPr>
          <p:cNvPr id="6" name="Content Placeholder 5">
            <a:extLst>
              <a:ext uri="{FF2B5EF4-FFF2-40B4-BE49-F238E27FC236}">
                <a16:creationId xmlns:a16="http://schemas.microsoft.com/office/drawing/2014/main" id="{D32FCFCB-D30B-CCE0-EC99-FC0F00AA1BB6}"/>
              </a:ext>
            </a:extLst>
          </p:cNvPr>
          <p:cNvSpPr>
            <a:spLocks noGrp="1"/>
          </p:cNvSpPr>
          <p:nvPr>
            <p:ph sz="quarter" idx="13"/>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Transparency</a:t>
            </a:r>
          </a:p>
        </p:txBody>
      </p:sp>
      <p:sp>
        <p:nvSpPr>
          <p:cNvPr id="7" name="Content Placeholder 6">
            <a:extLst>
              <a:ext uri="{FF2B5EF4-FFF2-40B4-BE49-F238E27FC236}">
                <a16:creationId xmlns:a16="http://schemas.microsoft.com/office/drawing/2014/main" id="{42DEA954-F8EA-2877-D239-1AF5B1766450}"/>
              </a:ext>
            </a:extLst>
          </p:cNvPr>
          <p:cNvSpPr>
            <a:spLocks noGrp="1"/>
          </p:cNvSpPr>
          <p:nvPr>
            <p:ph sz="quarter" idx="14"/>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Inclusiveness</a:t>
            </a:r>
          </a:p>
        </p:txBody>
      </p:sp>
      <p:sp>
        <p:nvSpPr>
          <p:cNvPr id="8" name="Content Placeholder 7">
            <a:extLst>
              <a:ext uri="{FF2B5EF4-FFF2-40B4-BE49-F238E27FC236}">
                <a16:creationId xmlns:a16="http://schemas.microsoft.com/office/drawing/2014/main" id="{E847CFD7-7E05-54EC-86D5-B1CF08510F89}"/>
              </a:ext>
            </a:extLst>
          </p:cNvPr>
          <p:cNvSpPr>
            <a:spLocks noGrp="1"/>
          </p:cNvSpPr>
          <p:nvPr>
            <p:ph sz="quarter" idx="15"/>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Accountability</a:t>
            </a:r>
          </a:p>
        </p:txBody>
      </p:sp>
    </p:spTree>
    <p:extLst>
      <p:ext uri="{BB962C8B-B14F-4D97-AF65-F5344CB8AC3E}">
        <p14:creationId xmlns:p14="http://schemas.microsoft.com/office/powerpoint/2010/main" val="92695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bg/>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bg/>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3" grpId="0" uiExpand="1" build="p" animBg="1"/>
      <p:bldP spid="5" grpId="0" uiExpand="1" build="p" animBg="1"/>
      <p:bldP spid="6" grpId="0" uiExpand="1" build="p" animBg="1"/>
      <p:bldP spid="7" grpId="0" uiExpand="1" build="p" animBg="1"/>
      <p:bldP spid="8" grpId="0" uiExpand="1" build="p"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Practical Guidance for Businesses</a:t>
            </a:r>
          </a:p>
        </p:txBody>
      </p:sp>
    </p:spTree>
    <p:extLst>
      <p:ext uri="{BB962C8B-B14F-4D97-AF65-F5344CB8AC3E}">
        <p14:creationId xmlns:p14="http://schemas.microsoft.com/office/powerpoint/2010/main" val="28060192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266681"/>
            <a:ext cx="9763760" cy="7316741"/>
          </a:xfrm>
        </p:spPr>
        <p:txBody>
          <a:bodyPr/>
          <a:lstStyle/>
          <a:p>
            <a:r>
              <a:rPr lang="en-US" dirty="0"/>
              <a:t>Evaluate language models (and </a:t>
            </a:r>
            <a:r>
              <a:rPr lang="en-US" dirty="0" err="1"/>
              <a:t>OpenAI</a:t>
            </a:r>
            <a:r>
              <a:rPr lang="en-US" dirty="0"/>
              <a:t> pricing plans) to find the right fit</a:t>
            </a:r>
          </a:p>
          <a:p>
            <a:r>
              <a:rPr lang="en-US" dirty="0"/>
              <a:t>Set up billing limits in your </a:t>
            </a:r>
            <a:r>
              <a:rPr lang="en-US" dirty="0" err="1"/>
              <a:t>OpenAI</a:t>
            </a:r>
            <a:r>
              <a:rPr lang="en-US" dirty="0"/>
              <a:t> account</a:t>
            </a:r>
          </a:p>
          <a:p>
            <a:r>
              <a:rPr lang="en-US" dirty="0"/>
              <a:t>Implement caching and rate limiting in your LOB apps that consume </a:t>
            </a:r>
            <a:r>
              <a:rPr lang="en-US" dirty="0" err="1"/>
              <a:t>OpenAI</a:t>
            </a:r>
            <a:r>
              <a:rPr lang="en-US" dirty="0"/>
              <a:t> APIs</a:t>
            </a:r>
          </a:p>
          <a:p>
            <a:r>
              <a:rPr lang="en-US" dirty="0"/>
              <a:t>Optimize token usage</a:t>
            </a:r>
          </a:p>
          <a:p>
            <a:r>
              <a:rPr lang="en-US" dirty="0"/>
              <a:t>Optimize number and size of your requests to </a:t>
            </a:r>
            <a:r>
              <a:rPr lang="en-US" dirty="0" err="1"/>
              <a:t>OpenAI</a:t>
            </a:r>
            <a:r>
              <a:rPr lang="en-US" dirty="0"/>
              <a:t> APIs</a:t>
            </a:r>
          </a:p>
          <a:p>
            <a:r>
              <a:rPr lang="en-US" dirty="0"/>
              <a:t>Azure has a Billing REST API and lots of cost management features, including budgeting and rich reporting</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Cost</a:t>
            </a:r>
          </a:p>
        </p:txBody>
      </p:sp>
      <p:pic>
        <p:nvPicPr>
          <p:cNvPr id="6" name="Picture 5" descr="Icon&#10;&#10;Description automatically generated">
            <a:extLst>
              <a:ext uri="{FF2B5EF4-FFF2-40B4-BE49-F238E27FC236}">
                <a16:creationId xmlns:a16="http://schemas.microsoft.com/office/drawing/2014/main" id="{623AF3A9-6862-4B81-6A02-AC752FA0D5AA}"/>
              </a:ext>
            </a:extLst>
          </p:cNvPr>
          <p:cNvPicPr>
            <a:picLocks noChangeAspect="1"/>
          </p:cNvPicPr>
          <p:nvPr/>
        </p:nvPicPr>
        <p:blipFill>
          <a:blip r:embed="rId2"/>
          <a:stretch>
            <a:fillRect/>
          </a:stretch>
        </p:blipFill>
        <p:spPr>
          <a:xfrm>
            <a:off x="2080673" y="5710169"/>
            <a:ext cx="2889697" cy="2889697"/>
          </a:xfrm>
          <a:prstGeom prst="rect">
            <a:avLst/>
          </a:prstGeom>
        </p:spPr>
      </p:pic>
    </p:spTree>
    <p:extLst>
      <p:ext uri="{BB962C8B-B14F-4D97-AF65-F5344CB8AC3E}">
        <p14:creationId xmlns:p14="http://schemas.microsoft.com/office/powerpoint/2010/main" val="34688731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37893"/>
            <a:ext cx="9763760" cy="7445530"/>
          </a:xfrm>
        </p:spPr>
        <p:txBody>
          <a:bodyPr/>
          <a:lstStyle/>
          <a:p>
            <a:r>
              <a:rPr lang="en-US" dirty="0"/>
              <a:t>Azure </a:t>
            </a:r>
            <a:r>
              <a:rPr lang="en-US" dirty="0" err="1"/>
              <a:t>OpenAI</a:t>
            </a:r>
            <a:r>
              <a:rPr lang="en-US" dirty="0"/>
              <a:t> and private endpoint</a:t>
            </a:r>
          </a:p>
          <a:p>
            <a:r>
              <a:rPr lang="en-US" dirty="0"/>
              <a:t>Use </a:t>
            </a:r>
            <a:r>
              <a:rPr lang="en-US" dirty="0" err="1"/>
              <a:t>OpenAI's</a:t>
            </a:r>
            <a:r>
              <a:rPr lang="en-US" dirty="0"/>
              <a:t> Moderation API</a:t>
            </a:r>
          </a:p>
          <a:p>
            <a:r>
              <a:rPr lang="en-US" dirty="0"/>
              <a:t>Enable user IDs to every request</a:t>
            </a:r>
          </a:p>
          <a:p>
            <a:r>
              <a:rPr lang="en-US" dirty="0"/>
              <a:t>Provide your users with an issue reporting mechanism</a:t>
            </a:r>
          </a:p>
          <a:p>
            <a:r>
              <a:rPr lang="en-US" dirty="0"/>
              <a:t>"Red team" your application to counter adversarial input</a:t>
            </a:r>
          </a:p>
          <a:p>
            <a:r>
              <a:rPr lang="en-US" dirty="0"/>
              <a:t>Apply prompt engineering to canned inputs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Security</a:t>
            </a:r>
          </a:p>
        </p:txBody>
      </p:sp>
      <p:pic>
        <p:nvPicPr>
          <p:cNvPr id="5" name="Picture 4" descr="Icon&#10;&#10;Description automatically generated">
            <a:extLst>
              <a:ext uri="{FF2B5EF4-FFF2-40B4-BE49-F238E27FC236}">
                <a16:creationId xmlns:a16="http://schemas.microsoft.com/office/drawing/2014/main" id="{621EF51A-D458-9D14-5D8D-B1FBE286AEB2}"/>
              </a:ext>
            </a:extLst>
          </p:cNvPr>
          <p:cNvPicPr>
            <a:picLocks noChangeAspect="1"/>
          </p:cNvPicPr>
          <p:nvPr/>
        </p:nvPicPr>
        <p:blipFill>
          <a:blip r:embed="rId2"/>
          <a:stretch>
            <a:fillRect/>
          </a:stretch>
        </p:blipFill>
        <p:spPr>
          <a:xfrm>
            <a:off x="1958324" y="5860658"/>
            <a:ext cx="3134396" cy="3134396"/>
          </a:xfrm>
          <a:prstGeom prst="rect">
            <a:avLst/>
          </a:prstGeom>
        </p:spPr>
      </p:pic>
    </p:spTree>
    <p:extLst>
      <p:ext uri="{BB962C8B-B14F-4D97-AF65-F5344CB8AC3E}">
        <p14:creationId xmlns:p14="http://schemas.microsoft.com/office/powerpoint/2010/main" val="20924145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1133341"/>
            <a:ext cx="9763760" cy="8450082"/>
          </a:xfrm>
        </p:spPr>
        <p:txBody>
          <a:bodyPr/>
          <a:lstStyle/>
          <a:p>
            <a:r>
              <a:rPr lang="en-US" dirty="0"/>
              <a:t>Implement error handling and retry logic in your apps</a:t>
            </a:r>
          </a:p>
          <a:p>
            <a:r>
              <a:rPr lang="en-US" dirty="0"/>
              <a:t>Institute both load balancing and failover (redundancy) in your infrastructure</a:t>
            </a:r>
          </a:p>
          <a:p>
            <a:pPr lvl="1"/>
            <a:r>
              <a:rPr lang="en-US" dirty="0"/>
              <a:t>Remember we can't control </a:t>
            </a:r>
            <a:r>
              <a:rPr lang="en-US" dirty="0" err="1"/>
              <a:t>OpenAI's</a:t>
            </a:r>
            <a:r>
              <a:rPr lang="en-US" dirty="0"/>
              <a:t> availability</a:t>
            </a:r>
          </a:p>
          <a:p>
            <a:r>
              <a:rPr lang="en-US" dirty="0"/>
              <a:t>Remember Microsoft has a separate SLA for Azure </a:t>
            </a:r>
            <a:r>
              <a:rPr lang="en-US" dirty="0" err="1"/>
              <a:t>OpenAI</a:t>
            </a:r>
            <a:endParaRPr lang="en-US" dirty="0"/>
          </a:p>
          <a:p>
            <a:pPr lvl="1"/>
            <a:r>
              <a:rPr lang="en-US" dirty="0"/>
              <a:t>Service Health dashboard</a:t>
            </a:r>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Reliability</a:t>
            </a:r>
          </a:p>
        </p:txBody>
      </p:sp>
      <p:pic>
        <p:nvPicPr>
          <p:cNvPr id="5" name="Picture 4" descr="Icon&#10;&#10;Description automatically generated">
            <a:extLst>
              <a:ext uri="{FF2B5EF4-FFF2-40B4-BE49-F238E27FC236}">
                <a16:creationId xmlns:a16="http://schemas.microsoft.com/office/drawing/2014/main" id="{3E0621D5-B55B-1F0F-CEF4-7E83AB3CE788}"/>
              </a:ext>
            </a:extLst>
          </p:cNvPr>
          <p:cNvPicPr>
            <a:picLocks noChangeAspect="1"/>
          </p:cNvPicPr>
          <p:nvPr/>
        </p:nvPicPr>
        <p:blipFill>
          <a:blip r:embed="rId2"/>
          <a:stretch>
            <a:fillRect/>
          </a:stretch>
        </p:blipFill>
        <p:spPr>
          <a:xfrm>
            <a:off x="2087113" y="5971773"/>
            <a:ext cx="2876818" cy="2876818"/>
          </a:xfrm>
          <a:prstGeom prst="rect">
            <a:avLst/>
          </a:prstGeom>
        </p:spPr>
      </p:pic>
    </p:spTree>
    <p:extLst>
      <p:ext uri="{BB962C8B-B14F-4D97-AF65-F5344CB8AC3E}">
        <p14:creationId xmlns:p14="http://schemas.microsoft.com/office/powerpoint/2010/main" val="6867810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25013"/>
            <a:ext cx="9763760" cy="7458409"/>
          </a:xfrm>
        </p:spPr>
        <p:txBody>
          <a:bodyPr/>
          <a:lstStyle/>
          <a:p>
            <a:r>
              <a:rPr lang="en-US" dirty="0"/>
              <a:t>Optimize input data</a:t>
            </a:r>
          </a:p>
          <a:p>
            <a:pPr lvl="1"/>
            <a:r>
              <a:rPr lang="en-US" dirty="0"/>
              <a:t>Clean, well-formatted, and concise</a:t>
            </a:r>
          </a:p>
          <a:p>
            <a:pPr lvl="1"/>
            <a:r>
              <a:rPr lang="en-US" dirty="0"/>
              <a:t>Prompt engineering</a:t>
            </a:r>
          </a:p>
          <a:p>
            <a:r>
              <a:rPr lang="en-US" dirty="0"/>
              <a:t>Set appropriate token length</a:t>
            </a:r>
          </a:p>
          <a:p>
            <a:r>
              <a:rPr lang="en-US" dirty="0"/>
              <a:t>Send requests in batches</a:t>
            </a:r>
          </a:p>
          <a:p>
            <a:r>
              <a:rPr lang="en-US" dirty="0"/>
              <a:t>Cache results</a:t>
            </a:r>
          </a:p>
          <a:p>
            <a:r>
              <a:rPr lang="en-US" dirty="0"/>
              <a:t>Monitor performance metrics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Performance</a:t>
            </a:r>
          </a:p>
        </p:txBody>
      </p:sp>
      <p:pic>
        <p:nvPicPr>
          <p:cNvPr id="5" name="Picture 4" descr="A picture containing device, gauge, meter, control panel&#10;&#10;Description automatically generated">
            <a:extLst>
              <a:ext uri="{FF2B5EF4-FFF2-40B4-BE49-F238E27FC236}">
                <a16:creationId xmlns:a16="http://schemas.microsoft.com/office/drawing/2014/main" id="{3F0169F3-A71F-A5B5-F882-4E0DBB588AD3}"/>
              </a:ext>
            </a:extLst>
          </p:cNvPr>
          <p:cNvPicPr>
            <a:picLocks noChangeAspect="1"/>
          </p:cNvPicPr>
          <p:nvPr/>
        </p:nvPicPr>
        <p:blipFill>
          <a:blip r:embed="rId2"/>
          <a:stretch>
            <a:fillRect/>
          </a:stretch>
        </p:blipFill>
        <p:spPr>
          <a:xfrm>
            <a:off x="1578397" y="5143500"/>
            <a:ext cx="3894249" cy="3894249"/>
          </a:xfrm>
          <a:prstGeom prst="rect">
            <a:avLst/>
          </a:prstGeom>
        </p:spPr>
      </p:pic>
    </p:spTree>
    <p:extLst>
      <p:ext uri="{BB962C8B-B14F-4D97-AF65-F5344CB8AC3E}">
        <p14:creationId xmlns:p14="http://schemas.microsoft.com/office/powerpoint/2010/main" val="36246666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482DF-0AEC-48FF-8AB4-4D26546317FA}"/>
              </a:ext>
            </a:extLst>
          </p:cNvPr>
          <p:cNvSpPr>
            <a:spLocks noGrp="1"/>
          </p:cNvSpPr>
          <p:nvPr>
            <p:ph type="title"/>
          </p:nvPr>
        </p:nvSpPr>
        <p:spPr/>
        <p:txBody>
          <a:bodyPr/>
          <a:lstStyle/>
          <a:p>
            <a:r>
              <a:rPr lang="en-US" dirty="0"/>
              <a:t>Questions? Comments? Curiosities?</a:t>
            </a:r>
          </a:p>
        </p:txBody>
      </p:sp>
      <p:pic>
        <p:nvPicPr>
          <p:cNvPr id="4" name="Picture 3">
            <a:extLst>
              <a:ext uri="{FF2B5EF4-FFF2-40B4-BE49-F238E27FC236}">
                <a16:creationId xmlns:a16="http://schemas.microsoft.com/office/drawing/2014/main" id="{7003755D-DEBD-49C0-9556-0FE6DAE606D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15513" y="2144286"/>
            <a:ext cx="7056974" cy="5998428"/>
          </a:xfrm>
          <a:prstGeom prst="rect">
            <a:avLst/>
          </a:prstGeom>
        </p:spPr>
      </p:pic>
    </p:spTree>
    <p:extLst>
      <p:ext uri="{BB962C8B-B14F-4D97-AF65-F5344CB8AC3E}">
        <p14:creationId xmlns:p14="http://schemas.microsoft.com/office/powerpoint/2010/main" val="18773038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2294758" y="3584448"/>
            <a:ext cx="13679424" cy="5139136"/>
          </a:xfrm>
        </p:spPr>
        <p:txBody>
          <a:bodyPr/>
          <a:lstStyle/>
          <a:p>
            <a:r>
              <a:rPr lang="en-US" dirty="0"/>
              <a:t>Course materials: </a:t>
            </a:r>
            <a:r>
              <a:rPr lang="en-US" b="1" dirty="0">
                <a:solidFill>
                  <a:srgbClr val="0070C0"/>
                </a:solidFill>
              </a:rPr>
              <a:t>timw.info/chatgptclass</a:t>
            </a:r>
          </a:p>
          <a:p>
            <a:r>
              <a:rPr lang="en-US" dirty="0"/>
              <a:t>Connect: </a:t>
            </a:r>
            <a:r>
              <a:rPr lang="en-US" b="1" dirty="0">
                <a:solidFill>
                  <a:srgbClr val="0070C0"/>
                </a:solidFill>
              </a:rPr>
              <a:t>timw.info/linkedin</a:t>
            </a:r>
          </a:p>
        </p:txBody>
      </p:sp>
    </p:spTree>
    <p:extLst>
      <p:ext uri="{BB962C8B-B14F-4D97-AF65-F5344CB8AC3E}">
        <p14:creationId xmlns:p14="http://schemas.microsoft.com/office/powerpoint/2010/main" val="2129137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Session Materials</a:t>
            </a:r>
          </a:p>
        </p:txBody>
      </p:sp>
      <p:sp>
        <p:nvSpPr>
          <p:cNvPr id="4" name="Rectangle 3">
            <a:extLst>
              <a:ext uri="{FF2B5EF4-FFF2-40B4-BE49-F238E27FC236}">
                <a16:creationId xmlns:a16="http://schemas.microsoft.com/office/drawing/2014/main" id="{E9B75255-9C78-4813-A0B9-87CD8530306B}"/>
              </a:ext>
            </a:extLst>
          </p:cNvPr>
          <p:cNvSpPr/>
          <p:nvPr/>
        </p:nvSpPr>
        <p:spPr>
          <a:xfrm>
            <a:off x="1073880" y="4212476"/>
            <a:ext cx="16140252" cy="1862048"/>
          </a:xfrm>
          <a:prstGeom prst="rect">
            <a:avLst/>
          </a:prstGeom>
          <a:noFill/>
        </p:spPr>
        <p:txBody>
          <a:bodyPr wrap="none" lIns="91440" tIns="45720" rIns="91440" bIns="45720">
            <a:spAutoFit/>
          </a:bodyPr>
          <a:lstStyle/>
          <a:p>
            <a:pPr algn="ctr"/>
            <a:r>
              <a:rPr lang="en-US" sz="11500" b="1" cap="none" spc="0" dirty="0">
                <a:ln w="22225">
                  <a:solidFill>
                    <a:schemeClr val="accent2"/>
                  </a:solidFill>
                  <a:prstDash val="solid"/>
                </a:ln>
                <a:solidFill>
                  <a:schemeClr val="accent2">
                    <a:lumMod val="40000"/>
                    <a:lumOff val="60000"/>
                  </a:schemeClr>
                </a:solidFill>
                <a:effectLst/>
              </a:rPr>
              <a:t>timw.info/chatgptclass</a:t>
            </a:r>
          </a:p>
        </p:txBody>
      </p:sp>
      <p:sp>
        <p:nvSpPr>
          <p:cNvPr id="2" name="Rectangle 1">
            <a:extLst>
              <a:ext uri="{FF2B5EF4-FFF2-40B4-BE49-F238E27FC236}">
                <a16:creationId xmlns:a16="http://schemas.microsoft.com/office/drawing/2014/main" id="{4DE73A58-8D2A-4F9D-D5A9-7A3AE6DD9274}"/>
              </a:ext>
            </a:extLst>
          </p:cNvPr>
          <p:cNvSpPr/>
          <p:nvPr/>
        </p:nvSpPr>
        <p:spPr>
          <a:xfrm>
            <a:off x="1636400" y="6425858"/>
            <a:ext cx="15015200" cy="1015663"/>
          </a:xfrm>
          <a:prstGeom prst="rect">
            <a:avLst/>
          </a:prstGeom>
          <a:noFill/>
        </p:spPr>
        <p:txBody>
          <a:bodyPr wrap="none" lIns="91440" tIns="45720" rIns="91440" bIns="45720">
            <a:spAutoFit/>
          </a:bodyPr>
          <a:lstStyle/>
          <a:p>
            <a:pPr algn="ctr"/>
            <a:r>
              <a:rPr lang="en-US" sz="6000" dirty="0">
                <a:ln w="0"/>
                <a:effectLst>
                  <a:outerShdw blurRad="38100" dist="19050" dir="2700000" algn="tl" rotWithShape="0">
                    <a:schemeClr val="dk1">
                      <a:alpha val="40000"/>
                    </a:schemeClr>
                  </a:outerShdw>
                </a:effectLst>
              </a:rPr>
              <a:t>github.com/timothywarner/chatgptclass</a:t>
            </a:r>
          </a:p>
        </p:txBody>
      </p:sp>
    </p:spTree>
    <p:extLst>
      <p:ext uri="{BB962C8B-B14F-4D97-AF65-F5344CB8AC3E}">
        <p14:creationId xmlns:p14="http://schemas.microsoft.com/office/powerpoint/2010/main" val="401776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51AF7529-3EF3-F0A5-72E3-978DA3B5FDE4}"/>
              </a:ext>
            </a:extLst>
          </p:cNvPr>
          <p:cNvPicPr>
            <a:picLocks noChangeAspect="1"/>
          </p:cNvPicPr>
          <p:nvPr/>
        </p:nvPicPr>
        <p:blipFill>
          <a:blip r:embed="rId2"/>
          <a:stretch>
            <a:fillRect/>
          </a:stretch>
        </p:blipFill>
        <p:spPr>
          <a:xfrm>
            <a:off x="3050540" y="1834120"/>
            <a:ext cx="12186920" cy="8291796"/>
          </a:xfrm>
          <a:prstGeom prst="rect">
            <a:avLst/>
          </a:prstGeom>
        </p:spPr>
      </p:pic>
    </p:spTree>
    <p:extLst>
      <p:ext uri="{BB962C8B-B14F-4D97-AF65-F5344CB8AC3E}">
        <p14:creationId xmlns:p14="http://schemas.microsoft.com/office/powerpoint/2010/main" val="357036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07BDE609-3102-33A5-0D76-F8404830B597}"/>
              </a:ext>
            </a:extLst>
          </p:cNvPr>
          <p:cNvPicPr>
            <a:picLocks noChangeAspect="1"/>
          </p:cNvPicPr>
          <p:nvPr/>
        </p:nvPicPr>
        <p:blipFill>
          <a:blip r:embed="rId2"/>
          <a:stretch>
            <a:fillRect/>
          </a:stretch>
        </p:blipFill>
        <p:spPr>
          <a:xfrm>
            <a:off x="4546332" y="1768301"/>
            <a:ext cx="10084068" cy="8409434"/>
          </a:xfrm>
          <a:prstGeom prst="rect">
            <a:avLst/>
          </a:prstGeom>
        </p:spPr>
      </p:pic>
    </p:spTree>
    <p:extLst>
      <p:ext uri="{BB962C8B-B14F-4D97-AF65-F5344CB8AC3E}">
        <p14:creationId xmlns:p14="http://schemas.microsoft.com/office/powerpoint/2010/main" val="239898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ED3D589A-55D8-E106-C2FD-6D91BE7041E3}"/>
              </a:ext>
            </a:extLst>
          </p:cNvPr>
          <p:cNvPicPr>
            <a:picLocks noChangeAspect="1"/>
          </p:cNvPicPr>
          <p:nvPr/>
        </p:nvPicPr>
        <p:blipFill>
          <a:blip r:embed="rId2"/>
          <a:stretch>
            <a:fillRect/>
          </a:stretch>
        </p:blipFill>
        <p:spPr>
          <a:xfrm>
            <a:off x="3638351" y="1917593"/>
            <a:ext cx="11011302" cy="8029606"/>
          </a:xfrm>
          <a:prstGeom prst="rect">
            <a:avLst/>
          </a:prstGeom>
        </p:spPr>
      </p:pic>
    </p:spTree>
    <p:extLst>
      <p:ext uri="{BB962C8B-B14F-4D97-AF65-F5344CB8AC3E}">
        <p14:creationId xmlns:p14="http://schemas.microsoft.com/office/powerpoint/2010/main" val="1150841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0E569151-7122-0468-8CFE-079000584105}"/>
              </a:ext>
            </a:extLst>
          </p:cNvPr>
          <p:cNvPicPr>
            <a:picLocks noChangeAspect="1"/>
          </p:cNvPicPr>
          <p:nvPr/>
        </p:nvPicPr>
        <p:blipFill>
          <a:blip r:embed="rId2"/>
          <a:stretch>
            <a:fillRect/>
          </a:stretch>
        </p:blipFill>
        <p:spPr>
          <a:xfrm>
            <a:off x="5352205" y="1864093"/>
            <a:ext cx="7583594" cy="7859166"/>
          </a:xfrm>
          <a:prstGeom prst="rect">
            <a:avLst/>
          </a:prstGeom>
        </p:spPr>
      </p:pic>
    </p:spTree>
    <p:extLst>
      <p:ext uri="{BB962C8B-B14F-4D97-AF65-F5344CB8AC3E}">
        <p14:creationId xmlns:p14="http://schemas.microsoft.com/office/powerpoint/2010/main" val="127922929"/>
      </p:ext>
    </p:extLst>
  </p:cSld>
  <p:clrMapOvr>
    <a:masterClrMapping/>
  </p:clrMapOvr>
</p:sld>
</file>

<file path=ppt/theme/theme1.xml><?xml version="1.0" encoding="utf-8"?>
<a:theme xmlns:a="http://schemas.openxmlformats.org/drawingml/2006/main" name="PSTTCommons">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PSTTCommons">
      <a:majorFont>
        <a:latin typeface="PS TT Commons Light"/>
        <a:ea typeface=""/>
        <a:cs typeface=""/>
      </a:majorFont>
      <a:minorFont>
        <a:latin typeface="PS TT Commo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PSTTCommons</Template>
  <TotalTime>34436</TotalTime>
  <Words>905</Words>
  <Application>Microsoft Office PowerPoint</Application>
  <PresentationFormat>Custom</PresentationFormat>
  <Paragraphs>164</Paragraphs>
  <Slides>48</Slides>
  <Notes>1</Notes>
  <HiddenSlides>0</HiddenSlides>
  <MMClips>0</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48</vt:i4>
      </vt:variant>
    </vt:vector>
  </HeadingPairs>
  <TitlesOfParts>
    <vt:vector size="70" baseType="lpstr">
      <vt:lpstr>Arial</vt:lpstr>
      <vt:lpstr>Calibri</vt:lpstr>
      <vt:lpstr>Consolas</vt:lpstr>
      <vt:lpstr>Gotham Medium</vt:lpstr>
      <vt:lpstr>JetBrains Mono</vt:lpstr>
      <vt:lpstr>Lucida Grande</vt:lpstr>
      <vt:lpstr>Montserrat</vt:lpstr>
      <vt:lpstr>Myriad Pro</vt:lpstr>
      <vt:lpstr>Myriad Pro Light</vt:lpstr>
      <vt:lpstr>Open Sans</vt:lpstr>
      <vt:lpstr>PS TT Commons</vt:lpstr>
      <vt:lpstr>PS TT Commons Book</vt:lpstr>
      <vt:lpstr>PS TT Commons DemiBold</vt:lpstr>
      <vt:lpstr>PS TT Commons Light</vt:lpstr>
      <vt:lpstr>PS TT Commons Medium</vt:lpstr>
      <vt:lpstr>Roboto Mono</vt:lpstr>
      <vt:lpstr>Roboto Mono Medium</vt:lpstr>
      <vt:lpstr>Segoe Pro</vt:lpstr>
      <vt:lpstr>Segoe UI</vt:lpstr>
      <vt:lpstr>Wingdings</vt:lpstr>
      <vt:lpstr>Wingdings 3</vt:lpstr>
      <vt:lpstr>PSTTCommons</vt:lpstr>
      <vt:lpstr>PowerPoint Presentation</vt:lpstr>
      <vt:lpstr>Tim Warner</vt:lpstr>
      <vt:lpstr>Class Schedule (Central Std Time)</vt:lpstr>
      <vt:lpstr>Learning Objectives</vt:lpstr>
      <vt:lpstr>Session Materials</vt:lpstr>
      <vt:lpstr>Session Recording + Badge</vt:lpstr>
      <vt:lpstr>Session Recording + Badge</vt:lpstr>
      <vt:lpstr>Session Recording + Badge</vt:lpstr>
      <vt:lpstr>Session Recording + Badge</vt:lpstr>
      <vt:lpstr>Keeping an LLM on task be like…</vt:lpstr>
      <vt:lpstr>GitHub Enterprise Cloud (GHEC)</vt:lpstr>
      <vt:lpstr>Tim's IT Certification Study Model</vt:lpstr>
      <vt:lpstr>GPT Basic Architecture</vt:lpstr>
      <vt:lpstr>Neural Network</vt:lpstr>
      <vt:lpstr>PowerPoint Presentation</vt:lpstr>
      <vt:lpstr>Context Length</vt:lpstr>
      <vt:lpstr>PowerPoint Presentation</vt:lpstr>
      <vt:lpstr>Anthropic Model Context Protocol (MCP)</vt:lpstr>
      <vt:lpstr>PowerPoint Presentation</vt:lpstr>
      <vt:lpstr>PowerPoint Presentation</vt:lpstr>
      <vt:lpstr>Ready?</vt:lpstr>
      <vt:lpstr>Foundational Terminology</vt:lpstr>
      <vt:lpstr>Artificial Intelligence (AI)</vt:lpstr>
      <vt:lpstr>But wait...What if we used...</vt:lpstr>
      <vt:lpstr>A Truly Real-World Live Classroom Example</vt:lpstr>
      <vt:lpstr>Let's switch into demo mode!</vt:lpstr>
      <vt:lpstr>Machine Learning (ML)</vt:lpstr>
      <vt:lpstr>Neural Networks</vt:lpstr>
      <vt:lpstr>New Paradigms...and Fear</vt:lpstr>
      <vt:lpstr>Preliminary Terminology</vt:lpstr>
      <vt:lpstr>Preliminary Terminology</vt:lpstr>
      <vt:lpstr>Machine Learning Model Training</vt:lpstr>
      <vt:lpstr>REST APIs</vt:lpstr>
      <vt:lpstr>The OpenAI Model Family</vt:lpstr>
      <vt:lpstr>GPT</vt:lpstr>
      <vt:lpstr>ChatGPT</vt:lpstr>
      <vt:lpstr>Codex</vt:lpstr>
      <vt:lpstr>DALL-E</vt:lpstr>
      <vt:lpstr>The New Bing</vt:lpstr>
      <vt:lpstr>Azure OpenAI Service</vt:lpstr>
      <vt:lpstr>Microsoft Responsible AI Principles</vt:lpstr>
      <vt:lpstr>Practical Guidance for Businesses</vt:lpstr>
      <vt:lpstr>PowerPoint Presentation</vt:lpstr>
      <vt:lpstr>PowerPoint Presentation</vt:lpstr>
      <vt:lpstr>PowerPoint Presentation</vt:lpstr>
      <vt:lpstr>PowerPoint Presentation</vt:lpstr>
      <vt:lpstr>Questions? Comments? Curiosities?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Grafelman</dc:creator>
  <cp:lastModifiedBy>Tim Warner</cp:lastModifiedBy>
  <cp:revision>1273</cp:revision>
  <cp:lastPrinted>2021-01-14T21:20:43Z</cp:lastPrinted>
  <dcterms:created xsi:type="dcterms:W3CDTF">2020-12-18T20:24:02Z</dcterms:created>
  <dcterms:modified xsi:type="dcterms:W3CDTF">2025-11-30T14:25:59Z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2024-02-05T20:40:46Z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1919cb57-ef05-409b-8c64-eceb566aecdc</vt:lpwstr>
  </property>
  <property fmtid="{D5CDD505-2E9C-101B-9397-08002B2CF9AE}" pid="8" name="MSIP_Label_d31dd64d-da6b-43d5-9ac5-8dec692131c3_ContentBits">
    <vt:lpwstr>0</vt:lpwstr>
  </property>
</Properties>
</file>